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</p:sldMasterIdLst>
  <p:notesMasterIdLst>
    <p:notesMasterId r:id="rId18"/>
  </p:notesMasterIdLst>
  <p:sldIdLst>
    <p:sldId id="256" r:id="rId3"/>
    <p:sldId id="257" r:id="rId4"/>
    <p:sldId id="265" r:id="rId5"/>
    <p:sldId id="267" r:id="rId6"/>
    <p:sldId id="269" r:id="rId7"/>
    <p:sldId id="270" r:id="rId8"/>
    <p:sldId id="508" r:id="rId9"/>
    <p:sldId id="507" r:id="rId10"/>
    <p:sldId id="272" r:id="rId11"/>
    <p:sldId id="510" r:id="rId12"/>
    <p:sldId id="509" r:id="rId13"/>
    <p:sldId id="511" r:id="rId14"/>
    <p:sldId id="512" r:id="rId15"/>
    <p:sldId id="271" r:id="rId16"/>
    <p:sldId id="513" r:id="rId17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75789" autoAdjust="0"/>
  </p:normalViewPr>
  <p:slideViewPr>
    <p:cSldViewPr snapToGrid="0">
      <p:cViewPr varScale="1">
        <p:scale>
          <a:sx n="84" d="100"/>
          <a:sy n="84" d="100"/>
        </p:scale>
        <p:origin x="1716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80" d="100"/>
          <a:sy n="80" d="100"/>
        </p:scale>
        <p:origin x="251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F43D22-6E4B-49AA-9A44-C93288FA057A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60B540E1-3DF8-4C5F-8C2B-3396B2988B95}">
      <dgm:prSet phldrT="[Tekst]"/>
      <dgm:spPr/>
      <dgm:t>
        <a:bodyPr/>
        <a:lstStyle/>
        <a:p>
          <a:r>
            <a:rPr lang="da-DK" b="1" dirty="0"/>
            <a:t>Strategi</a:t>
          </a:r>
        </a:p>
        <a:p>
          <a:r>
            <a:rPr lang="da-DK" dirty="0"/>
            <a:t>(Hvor vil vi hen)</a:t>
          </a:r>
        </a:p>
      </dgm:t>
    </dgm:pt>
    <dgm:pt modelId="{5899825C-3B92-4E36-9C95-B5D2D9EC016B}" type="parTrans" cxnId="{37D4A120-DB80-48B1-81C1-CDB8A30E7978}">
      <dgm:prSet/>
      <dgm:spPr/>
      <dgm:t>
        <a:bodyPr/>
        <a:lstStyle/>
        <a:p>
          <a:endParaRPr lang="da-DK"/>
        </a:p>
      </dgm:t>
    </dgm:pt>
    <dgm:pt modelId="{640591C9-B74E-43A0-8D93-046D273D3B68}" type="sibTrans" cxnId="{37D4A120-DB80-48B1-81C1-CDB8A30E7978}">
      <dgm:prSet/>
      <dgm:spPr/>
      <dgm:t>
        <a:bodyPr/>
        <a:lstStyle/>
        <a:p>
          <a:endParaRPr lang="da-DK"/>
        </a:p>
      </dgm:t>
    </dgm:pt>
    <dgm:pt modelId="{FF11E857-8632-41C8-B492-A8F4505EB887}">
      <dgm:prSet phldrT="[Tekst]"/>
      <dgm:spPr/>
      <dgm:t>
        <a:bodyPr/>
        <a:lstStyle/>
        <a:p>
          <a:r>
            <a:rPr lang="da-DK" b="1" dirty="0"/>
            <a:t>Struktur</a:t>
          </a:r>
        </a:p>
        <a:p>
          <a:r>
            <a:rPr lang="da-DK" dirty="0"/>
            <a:t>(Organisering og arbejdsfordeling)</a:t>
          </a:r>
        </a:p>
      </dgm:t>
    </dgm:pt>
    <dgm:pt modelId="{24419213-0D66-45F4-95EB-750DDF136A22}" type="parTrans" cxnId="{4BA3A8A1-6839-4CFC-92FE-049764F51262}">
      <dgm:prSet/>
      <dgm:spPr/>
      <dgm:t>
        <a:bodyPr/>
        <a:lstStyle/>
        <a:p>
          <a:endParaRPr lang="da-DK"/>
        </a:p>
      </dgm:t>
    </dgm:pt>
    <dgm:pt modelId="{4E234534-0967-4101-AA65-555D049857E1}" type="sibTrans" cxnId="{4BA3A8A1-6839-4CFC-92FE-049764F51262}">
      <dgm:prSet/>
      <dgm:spPr/>
      <dgm:t>
        <a:bodyPr/>
        <a:lstStyle/>
        <a:p>
          <a:endParaRPr lang="da-DK"/>
        </a:p>
      </dgm:t>
    </dgm:pt>
    <dgm:pt modelId="{77946E95-F2C6-4C02-999F-B6FCC378DC3F}">
      <dgm:prSet phldrT="[Tekst]"/>
      <dgm:spPr/>
      <dgm:t>
        <a:bodyPr/>
        <a:lstStyle/>
        <a:p>
          <a:r>
            <a:rPr lang="da-DK" b="1" dirty="0"/>
            <a:t>Processer</a:t>
          </a:r>
        </a:p>
        <a:p>
          <a:r>
            <a:rPr lang="da-DK" dirty="0"/>
            <a:t>(arbejdsprocesser netværk, teams)</a:t>
          </a:r>
        </a:p>
      </dgm:t>
    </dgm:pt>
    <dgm:pt modelId="{4487EE61-9772-4510-BD2E-C6DB82568276}" type="parTrans" cxnId="{5548246F-2D01-4A7A-856D-8C8EBE16CC4C}">
      <dgm:prSet/>
      <dgm:spPr/>
      <dgm:t>
        <a:bodyPr/>
        <a:lstStyle/>
        <a:p>
          <a:endParaRPr lang="da-DK"/>
        </a:p>
      </dgm:t>
    </dgm:pt>
    <dgm:pt modelId="{5ADB4795-010C-4399-BB21-D448257005E7}" type="sibTrans" cxnId="{5548246F-2D01-4A7A-856D-8C8EBE16CC4C}">
      <dgm:prSet/>
      <dgm:spPr/>
      <dgm:t>
        <a:bodyPr/>
        <a:lstStyle/>
        <a:p>
          <a:endParaRPr lang="da-DK"/>
        </a:p>
      </dgm:t>
    </dgm:pt>
    <dgm:pt modelId="{6F135E04-FE0A-4AE4-A9E3-C722174B128F}">
      <dgm:prSet phldrT="[Tekst]"/>
      <dgm:spPr/>
      <dgm:t>
        <a:bodyPr/>
        <a:lstStyle/>
        <a:p>
          <a:r>
            <a:rPr lang="da-DK" b="1" dirty="0"/>
            <a:t>Incitament</a:t>
          </a:r>
        </a:p>
        <a:p>
          <a:r>
            <a:rPr lang="da-DK" dirty="0"/>
            <a:t>(motivation og mening)</a:t>
          </a:r>
        </a:p>
      </dgm:t>
    </dgm:pt>
    <dgm:pt modelId="{C4EC7FF8-C680-4594-B95E-F6B151A1FFDF}" type="parTrans" cxnId="{D819DF73-0ECC-42F7-BE74-B5E7153EF7C7}">
      <dgm:prSet/>
      <dgm:spPr/>
      <dgm:t>
        <a:bodyPr/>
        <a:lstStyle/>
        <a:p>
          <a:endParaRPr lang="da-DK"/>
        </a:p>
      </dgm:t>
    </dgm:pt>
    <dgm:pt modelId="{E993B99F-90C3-4CF0-9D84-5D231821416F}" type="sibTrans" cxnId="{D819DF73-0ECC-42F7-BE74-B5E7153EF7C7}">
      <dgm:prSet/>
      <dgm:spPr/>
      <dgm:t>
        <a:bodyPr/>
        <a:lstStyle/>
        <a:p>
          <a:endParaRPr lang="da-DK"/>
        </a:p>
      </dgm:t>
    </dgm:pt>
    <dgm:pt modelId="{AB9DB773-029C-4BA1-B778-0304C96F3249}">
      <dgm:prSet phldrT="[Tekst]"/>
      <dgm:spPr/>
      <dgm:t>
        <a:bodyPr/>
        <a:lstStyle/>
        <a:p>
          <a:r>
            <a:rPr lang="da-DK" b="1" dirty="0"/>
            <a:t>Mennesker</a:t>
          </a:r>
          <a:r>
            <a:rPr lang="da-DK" dirty="0"/>
            <a:t> (kompetencer og erfaring)</a:t>
          </a:r>
        </a:p>
      </dgm:t>
    </dgm:pt>
    <dgm:pt modelId="{ACC156F8-279C-4495-BBA8-28E8D74A851A}" type="parTrans" cxnId="{6B48C4B7-D7EB-4B5B-A4C8-8222B92CAE18}">
      <dgm:prSet/>
      <dgm:spPr/>
      <dgm:t>
        <a:bodyPr/>
        <a:lstStyle/>
        <a:p>
          <a:endParaRPr lang="da-DK"/>
        </a:p>
      </dgm:t>
    </dgm:pt>
    <dgm:pt modelId="{1A1DD11D-EBE7-4B42-8268-B9C05361BEB4}" type="sibTrans" cxnId="{6B48C4B7-D7EB-4B5B-A4C8-8222B92CAE18}">
      <dgm:prSet/>
      <dgm:spPr/>
      <dgm:t>
        <a:bodyPr/>
        <a:lstStyle/>
        <a:p>
          <a:endParaRPr lang="da-DK"/>
        </a:p>
      </dgm:t>
    </dgm:pt>
    <dgm:pt modelId="{42529949-EB2F-453F-97AD-64B1F3B6D032}" type="pres">
      <dgm:prSet presAssocID="{EAF43D22-6E4B-49AA-9A44-C93288FA057A}" presName="cycle" presStyleCnt="0">
        <dgm:presLayoutVars>
          <dgm:dir/>
          <dgm:resizeHandles val="exact"/>
        </dgm:presLayoutVars>
      </dgm:prSet>
      <dgm:spPr/>
    </dgm:pt>
    <dgm:pt modelId="{B7145104-1FB1-4186-AF45-BCCA4FDFC1F9}" type="pres">
      <dgm:prSet presAssocID="{60B540E1-3DF8-4C5F-8C2B-3396B2988B95}" presName="node" presStyleLbl="node1" presStyleIdx="0" presStyleCnt="5">
        <dgm:presLayoutVars>
          <dgm:bulletEnabled val="1"/>
        </dgm:presLayoutVars>
      </dgm:prSet>
      <dgm:spPr/>
    </dgm:pt>
    <dgm:pt modelId="{E4291F75-0AB7-4A74-8710-90B4BBF42610}" type="pres">
      <dgm:prSet presAssocID="{60B540E1-3DF8-4C5F-8C2B-3396B2988B95}" presName="spNode" presStyleCnt="0"/>
      <dgm:spPr/>
    </dgm:pt>
    <dgm:pt modelId="{C7A166FF-5C01-4E90-8A3D-9A83B93D173B}" type="pres">
      <dgm:prSet presAssocID="{640591C9-B74E-43A0-8D93-046D273D3B68}" presName="sibTrans" presStyleLbl="sibTrans1D1" presStyleIdx="0" presStyleCnt="5"/>
      <dgm:spPr/>
    </dgm:pt>
    <dgm:pt modelId="{CF9AB899-E7D7-4BC8-A411-4B4EC7A26322}" type="pres">
      <dgm:prSet presAssocID="{FF11E857-8632-41C8-B492-A8F4505EB887}" presName="node" presStyleLbl="node1" presStyleIdx="1" presStyleCnt="5">
        <dgm:presLayoutVars>
          <dgm:bulletEnabled val="1"/>
        </dgm:presLayoutVars>
      </dgm:prSet>
      <dgm:spPr/>
    </dgm:pt>
    <dgm:pt modelId="{9CBDF8A0-B7D9-4646-92E3-76518C627860}" type="pres">
      <dgm:prSet presAssocID="{FF11E857-8632-41C8-B492-A8F4505EB887}" presName="spNode" presStyleCnt="0"/>
      <dgm:spPr/>
    </dgm:pt>
    <dgm:pt modelId="{24AE5DF1-892C-478A-B68E-F532A4CC1C1F}" type="pres">
      <dgm:prSet presAssocID="{4E234534-0967-4101-AA65-555D049857E1}" presName="sibTrans" presStyleLbl="sibTrans1D1" presStyleIdx="1" presStyleCnt="5"/>
      <dgm:spPr/>
    </dgm:pt>
    <dgm:pt modelId="{46ED18CE-4241-4BA5-94B5-D704B219DBFA}" type="pres">
      <dgm:prSet presAssocID="{77946E95-F2C6-4C02-999F-B6FCC378DC3F}" presName="node" presStyleLbl="node1" presStyleIdx="2" presStyleCnt="5">
        <dgm:presLayoutVars>
          <dgm:bulletEnabled val="1"/>
        </dgm:presLayoutVars>
      </dgm:prSet>
      <dgm:spPr/>
    </dgm:pt>
    <dgm:pt modelId="{A922A50C-9E46-47C2-BBB9-C34D34A6EB58}" type="pres">
      <dgm:prSet presAssocID="{77946E95-F2C6-4C02-999F-B6FCC378DC3F}" presName="spNode" presStyleCnt="0"/>
      <dgm:spPr/>
    </dgm:pt>
    <dgm:pt modelId="{5354622C-36B4-4FA4-9975-504779E51FBE}" type="pres">
      <dgm:prSet presAssocID="{5ADB4795-010C-4399-BB21-D448257005E7}" presName="sibTrans" presStyleLbl="sibTrans1D1" presStyleIdx="2" presStyleCnt="5"/>
      <dgm:spPr/>
    </dgm:pt>
    <dgm:pt modelId="{6961D0EF-4443-45C5-9C91-C5E85DAE9217}" type="pres">
      <dgm:prSet presAssocID="{6F135E04-FE0A-4AE4-A9E3-C722174B128F}" presName="node" presStyleLbl="node1" presStyleIdx="3" presStyleCnt="5">
        <dgm:presLayoutVars>
          <dgm:bulletEnabled val="1"/>
        </dgm:presLayoutVars>
      </dgm:prSet>
      <dgm:spPr/>
    </dgm:pt>
    <dgm:pt modelId="{A39B369F-27AC-4CF6-AC2C-2D9AEDC1803E}" type="pres">
      <dgm:prSet presAssocID="{6F135E04-FE0A-4AE4-A9E3-C722174B128F}" presName="spNode" presStyleCnt="0"/>
      <dgm:spPr/>
    </dgm:pt>
    <dgm:pt modelId="{673E6D8B-BDBA-4406-B1BE-2459C83026F8}" type="pres">
      <dgm:prSet presAssocID="{E993B99F-90C3-4CF0-9D84-5D231821416F}" presName="sibTrans" presStyleLbl="sibTrans1D1" presStyleIdx="3" presStyleCnt="5"/>
      <dgm:spPr/>
    </dgm:pt>
    <dgm:pt modelId="{4E79CC00-82F6-49ED-883A-CBC3FEF14B92}" type="pres">
      <dgm:prSet presAssocID="{AB9DB773-029C-4BA1-B778-0304C96F3249}" presName="node" presStyleLbl="node1" presStyleIdx="4" presStyleCnt="5">
        <dgm:presLayoutVars>
          <dgm:bulletEnabled val="1"/>
        </dgm:presLayoutVars>
      </dgm:prSet>
      <dgm:spPr/>
    </dgm:pt>
    <dgm:pt modelId="{A5BAFA52-9508-4403-A41F-72BF00EF4815}" type="pres">
      <dgm:prSet presAssocID="{AB9DB773-029C-4BA1-B778-0304C96F3249}" presName="spNode" presStyleCnt="0"/>
      <dgm:spPr/>
    </dgm:pt>
    <dgm:pt modelId="{5F0FEE79-845C-4E42-B162-FBC19276BC8F}" type="pres">
      <dgm:prSet presAssocID="{1A1DD11D-EBE7-4B42-8268-B9C05361BEB4}" presName="sibTrans" presStyleLbl="sibTrans1D1" presStyleIdx="4" presStyleCnt="5"/>
      <dgm:spPr/>
    </dgm:pt>
  </dgm:ptLst>
  <dgm:cxnLst>
    <dgm:cxn modelId="{B2B4A104-BE3A-4D3C-8151-F2ECF5556517}" type="presOf" srcId="{60B540E1-3DF8-4C5F-8C2B-3396B2988B95}" destId="{B7145104-1FB1-4186-AF45-BCCA4FDFC1F9}" srcOrd="0" destOrd="0" presId="urn:microsoft.com/office/officeart/2005/8/layout/cycle6"/>
    <dgm:cxn modelId="{37D4A120-DB80-48B1-81C1-CDB8A30E7978}" srcId="{EAF43D22-6E4B-49AA-9A44-C93288FA057A}" destId="{60B540E1-3DF8-4C5F-8C2B-3396B2988B95}" srcOrd="0" destOrd="0" parTransId="{5899825C-3B92-4E36-9C95-B5D2D9EC016B}" sibTransId="{640591C9-B74E-43A0-8D93-046D273D3B68}"/>
    <dgm:cxn modelId="{941BB632-6772-4F21-B9FD-16DBC195FBDC}" type="presOf" srcId="{5ADB4795-010C-4399-BB21-D448257005E7}" destId="{5354622C-36B4-4FA4-9975-504779E51FBE}" srcOrd="0" destOrd="0" presId="urn:microsoft.com/office/officeart/2005/8/layout/cycle6"/>
    <dgm:cxn modelId="{8BB7993C-653C-4D9C-BEF0-39ACA28DF5A5}" type="presOf" srcId="{77946E95-F2C6-4C02-999F-B6FCC378DC3F}" destId="{46ED18CE-4241-4BA5-94B5-D704B219DBFA}" srcOrd="0" destOrd="0" presId="urn:microsoft.com/office/officeart/2005/8/layout/cycle6"/>
    <dgm:cxn modelId="{FD34D53C-D087-476E-8692-6C45E9638D67}" type="presOf" srcId="{FF11E857-8632-41C8-B492-A8F4505EB887}" destId="{CF9AB899-E7D7-4BC8-A411-4B4EC7A26322}" srcOrd="0" destOrd="0" presId="urn:microsoft.com/office/officeart/2005/8/layout/cycle6"/>
    <dgm:cxn modelId="{A0FBD33E-FA41-47CD-8EA2-D1BDC58A6A69}" type="presOf" srcId="{E993B99F-90C3-4CF0-9D84-5D231821416F}" destId="{673E6D8B-BDBA-4406-B1BE-2459C83026F8}" srcOrd="0" destOrd="0" presId="urn:microsoft.com/office/officeart/2005/8/layout/cycle6"/>
    <dgm:cxn modelId="{17644B60-DAA8-4E46-A220-0F90FFA4ACEC}" type="presOf" srcId="{AB9DB773-029C-4BA1-B778-0304C96F3249}" destId="{4E79CC00-82F6-49ED-883A-CBC3FEF14B92}" srcOrd="0" destOrd="0" presId="urn:microsoft.com/office/officeart/2005/8/layout/cycle6"/>
    <dgm:cxn modelId="{EEB1AE44-CD44-4E2B-9BC4-AE16AE11CDC4}" type="presOf" srcId="{1A1DD11D-EBE7-4B42-8268-B9C05361BEB4}" destId="{5F0FEE79-845C-4E42-B162-FBC19276BC8F}" srcOrd="0" destOrd="0" presId="urn:microsoft.com/office/officeart/2005/8/layout/cycle6"/>
    <dgm:cxn modelId="{5548246F-2D01-4A7A-856D-8C8EBE16CC4C}" srcId="{EAF43D22-6E4B-49AA-9A44-C93288FA057A}" destId="{77946E95-F2C6-4C02-999F-B6FCC378DC3F}" srcOrd="2" destOrd="0" parTransId="{4487EE61-9772-4510-BD2E-C6DB82568276}" sibTransId="{5ADB4795-010C-4399-BB21-D448257005E7}"/>
    <dgm:cxn modelId="{D819DF73-0ECC-42F7-BE74-B5E7153EF7C7}" srcId="{EAF43D22-6E4B-49AA-9A44-C93288FA057A}" destId="{6F135E04-FE0A-4AE4-A9E3-C722174B128F}" srcOrd="3" destOrd="0" parTransId="{C4EC7FF8-C680-4594-B95E-F6B151A1FFDF}" sibTransId="{E993B99F-90C3-4CF0-9D84-5D231821416F}"/>
    <dgm:cxn modelId="{4BA3A8A1-6839-4CFC-92FE-049764F51262}" srcId="{EAF43D22-6E4B-49AA-9A44-C93288FA057A}" destId="{FF11E857-8632-41C8-B492-A8F4505EB887}" srcOrd="1" destOrd="0" parTransId="{24419213-0D66-45F4-95EB-750DDF136A22}" sibTransId="{4E234534-0967-4101-AA65-555D049857E1}"/>
    <dgm:cxn modelId="{6B48C4B7-D7EB-4B5B-A4C8-8222B92CAE18}" srcId="{EAF43D22-6E4B-49AA-9A44-C93288FA057A}" destId="{AB9DB773-029C-4BA1-B778-0304C96F3249}" srcOrd="4" destOrd="0" parTransId="{ACC156F8-279C-4495-BBA8-28E8D74A851A}" sibTransId="{1A1DD11D-EBE7-4B42-8268-B9C05361BEB4}"/>
    <dgm:cxn modelId="{2FE1BEC7-FC8D-40DE-9CC9-ECBECB870D2D}" type="presOf" srcId="{6F135E04-FE0A-4AE4-A9E3-C722174B128F}" destId="{6961D0EF-4443-45C5-9C91-C5E85DAE9217}" srcOrd="0" destOrd="0" presId="urn:microsoft.com/office/officeart/2005/8/layout/cycle6"/>
    <dgm:cxn modelId="{AC595FCB-4BAB-4691-84B5-873122779CC2}" type="presOf" srcId="{640591C9-B74E-43A0-8D93-046D273D3B68}" destId="{C7A166FF-5C01-4E90-8A3D-9A83B93D173B}" srcOrd="0" destOrd="0" presId="urn:microsoft.com/office/officeart/2005/8/layout/cycle6"/>
    <dgm:cxn modelId="{F522EAF5-74FA-4BB4-B4F0-C2F6FB375C99}" type="presOf" srcId="{4E234534-0967-4101-AA65-555D049857E1}" destId="{24AE5DF1-892C-478A-B68E-F532A4CC1C1F}" srcOrd="0" destOrd="0" presId="urn:microsoft.com/office/officeart/2005/8/layout/cycle6"/>
    <dgm:cxn modelId="{939CBAF7-5488-4586-8F8D-35640AF074DB}" type="presOf" srcId="{EAF43D22-6E4B-49AA-9A44-C93288FA057A}" destId="{42529949-EB2F-453F-97AD-64B1F3B6D032}" srcOrd="0" destOrd="0" presId="urn:microsoft.com/office/officeart/2005/8/layout/cycle6"/>
    <dgm:cxn modelId="{87198D53-94CB-4804-8224-45FBB9FB964D}" type="presParOf" srcId="{42529949-EB2F-453F-97AD-64B1F3B6D032}" destId="{B7145104-1FB1-4186-AF45-BCCA4FDFC1F9}" srcOrd="0" destOrd="0" presId="urn:microsoft.com/office/officeart/2005/8/layout/cycle6"/>
    <dgm:cxn modelId="{53C50EDF-684A-4892-96F3-550E4D65A806}" type="presParOf" srcId="{42529949-EB2F-453F-97AD-64B1F3B6D032}" destId="{E4291F75-0AB7-4A74-8710-90B4BBF42610}" srcOrd="1" destOrd="0" presId="urn:microsoft.com/office/officeart/2005/8/layout/cycle6"/>
    <dgm:cxn modelId="{7794ACB3-E6BB-4E0A-B561-1AB06EDB4496}" type="presParOf" srcId="{42529949-EB2F-453F-97AD-64B1F3B6D032}" destId="{C7A166FF-5C01-4E90-8A3D-9A83B93D173B}" srcOrd="2" destOrd="0" presId="urn:microsoft.com/office/officeart/2005/8/layout/cycle6"/>
    <dgm:cxn modelId="{17964B5D-12DF-4457-9F69-D98B460E5211}" type="presParOf" srcId="{42529949-EB2F-453F-97AD-64B1F3B6D032}" destId="{CF9AB899-E7D7-4BC8-A411-4B4EC7A26322}" srcOrd="3" destOrd="0" presId="urn:microsoft.com/office/officeart/2005/8/layout/cycle6"/>
    <dgm:cxn modelId="{2D5804A2-54AF-4209-9B3D-A338F5963ECB}" type="presParOf" srcId="{42529949-EB2F-453F-97AD-64B1F3B6D032}" destId="{9CBDF8A0-B7D9-4646-92E3-76518C627860}" srcOrd="4" destOrd="0" presId="urn:microsoft.com/office/officeart/2005/8/layout/cycle6"/>
    <dgm:cxn modelId="{9B66783F-8C13-4952-98A6-E5370D558BCA}" type="presParOf" srcId="{42529949-EB2F-453F-97AD-64B1F3B6D032}" destId="{24AE5DF1-892C-478A-B68E-F532A4CC1C1F}" srcOrd="5" destOrd="0" presId="urn:microsoft.com/office/officeart/2005/8/layout/cycle6"/>
    <dgm:cxn modelId="{1C457ED7-9976-4F37-8473-5E541A6547A4}" type="presParOf" srcId="{42529949-EB2F-453F-97AD-64B1F3B6D032}" destId="{46ED18CE-4241-4BA5-94B5-D704B219DBFA}" srcOrd="6" destOrd="0" presId="urn:microsoft.com/office/officeart/2005/8/layout/cycle6"/>
    <dgm:cxn modelId="{F431DDF2-96BE-4FF7-BA51-97B7B50A021D}" type="presParOf" srcId="{42529949-EB2F-453F-97AD-64B1F3B6D032}" destId="{A922A50C-9E46-47C2-BBB9-C34D34A6EB58}" srcOrd="7" destOrd="0" presId="urn:microsoft.com/office/officeart/2005/8/layout/cycle6"/>
    <dgm:cxn modelId="{95B79181-756D-4C47-855A-67208011B87F}" type="presParOf" srcId="{42529949-EB2F-453F-97AD-64B1F3B6D032}" destId="{5354622C-36B4-4FA4-9975-504779E51FBE}" srcOrd="8" destOrd="0" presId="urn:microsoft.com/office/officeart/2005/8/layout/cycle6"/>
    <dgm:cxn modelId="{A78A1F6D-3F8D-4E70-B084-B0AFB3BB9C3D}" type="presParOf" srcId="{42529949-EB2F-453F-97AD-64B1F3B6D032}" destId="{6961D0EF-4443-45C5-9C91-C5E85DAE9217}" srcOrd="9" destOrd="0" presId="urn:microsoft.com/office/officeart/2005/8/layout/cycle6"/>
    <dgm:cxn modelId="{8524A5D1-EA76-4E0D-8334-EF1A4F87FA02}" type="presParOf" srcId="{42529949-EB2F-453F-97AD-64B1F3B6D032}" destId="{A39B369F-27AC-4CF6-AC2C-2D9AEDC1803E}" srcOrd="10" destOrd="0" presId="urn:microsoft.com/office/officeart/2005/8/layout/cycle6"/>
    <dgm:cxn modelId="{D126EE3B-B254-4E0E-8E25-3412DB39D363}" type="presParOf" srcId="{42529949-EB2F-453F-97AD-64B1F3B6D032}" destId="{673E6D8B-BDBA-4406-B1BE-2459C83026F8}" srcOrd="11" destOrd="0" presId="urn:microsoft.com/office/officeart/2005/8/layout/cycle6"/>
    <dgm:cxn modelId="{2031A411-61EA-4010-99F8-CDCA9B3441CC}" type="presParOf" srcId="{42529949-EB2F-453F-97AD-64B1F3B6D032}" destId="{4E79CC00-82F6-49ED-883A-CBC3FEF14B92}" srcOrd="12" destOrd="0" presId="urn:microsoft.com/office/officeart/2005/8/layout/cycle6"/>
    <dgm:cxn modelId="{8CFDC478-64CA-4ED6-A5C9-05636E67A2C7}" type="presParOf" srcId="{42529949-EB2F-453F-97AD-64B1F3B6D032}" destId="{A5BAFA52-9508-4403-A41F-72BF00EF4815}" srcOrd="13" destOrd="0" presId="urn:microsoft.com/office/officeart/2005/8/layout/cycle6"/>
    <dgm:cxn modelId="{AE9488AE-EA7E-4DA2-BA4B-B82B0BF4FFB4}" type="presParOf" srcId="{42529949-EB2F-453F-97AD-64B1F3B6D032}" destId="{5F0FEE79-845C-4E42-B162-FBC19276BC8F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F43D22-6E4B-49AA-9A44-C93288FA057A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60B540E1-3DF8-4C5F-8C2B-3396B2988B95}">
      <dgm:prSet phldrT="[Tekst]"/>
      <dgm:spPr/>
      <dgm:t>
        <a:bodyPr/>
        <a:lstStyle/>
        <a:p>
          <a:r>
            <a:rPr lang="da-DK" b="1" dirty="0"/>
            <a:t>Strategi</a:t>
          </a:r>
        </a:p>
        <a:p>
          <a:r>
            <a:rPr lang="da-DK" dirty="0"/>
            <a:t>(Hvor vil vi hen)</a:t>
          </a:r>
        </a:p>
      </dgm:t>
    </dgm:pt>
    <dgm:pt modelId="{5899825C-3B92-4E36-9C95-B5D2D9EC016B}" type="parTrans" cxnId="{37D4A120-DB80-48B1-81C1-CDB8A30E7978}">
      <dgm:prSet/>
      <dgm:spPr/>
      <dgm:t>
        <a:bodyPr/>
        <a:lstStyle/>
        <a:p>
          <a:endParaRPr lang="da-DK"/>
        </a:p>
      </dgm:t>
    </dgm:pt>
    <dgm:pt modelId="{640591C9-B74E-43A0-8D93-046D273D3B68}" type="sibTrans" cxnId="{37D4A120-DB80-48B1-81C1-CDB8A30E7978}">
      <dgm:prSet/>
      <dgm:spPr/>
      <dgm:t>
        <a:bodyPr/>
        <a:lstStyle/>
        <a:p>
          <a:endParaRPr lang="da-DK"/>
        </a:p>
      </dgm:t>
    </dgm:pt>
    <dgm:pt modelId="{FF11E857-8632-41C8-B492-A8F4505EB887}">
      <dgm:prSet phldrT="[Teks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da-DK" b="1" dirty="0"/>
            <a:t>Struktur</a:t>
          </a:r>
        </a:p>
        <a:p>
          <a:r>
            <a:rPr lang="da-DK" dirty="0"/>
            <a:t>(Organisering og arbejdsfordeling)</a:t>
          </a:r>
        </a:p>
      </dgm:t>
    </dgm:pt>
    <dgm:pt modelId="{24419213-0D66-45F4-95EB-750DDF136A22}" type="parTrans" cxnId="{4BA3A8A1-6839-4CFC-92FE-049764F51262}">
      <dgm:prSet/>
      <dgm:spPr/>
      <dgm:t>
        <a:bodyPr/>
        <a:lstStyle/>
        <a:p>
          <a:endParaRPr lang="da-DK"/>
        </a:p>
      </dgm:t>
    </dgm:pt>
    <dgm:pt modelId="{4E234534-0967-4101-AA65-555D049857E1}" type="sibTrans" cxnId="{4BA3A8A1-6839-4CFC-92FE-049764F51262}">
      <dgm:prSet/>
      <dgm:spPr/>
      <dgm:t>
        <a:bodyPr/>
        <a:lstStyle/>
        <a:p>
          <a:endParaRPr lang="da-DK"/>
        </a:p>
      </dgm:t>
    </dgm:pt>
    <dgm:pt modelId="{77946E95-F2C6-4C02-999F-B6FCC378DC3F}">
      <dgm:prSet phldrT="[Teks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da-DK" b="1" dirty="0"/>
            <a:t>Processer</a:t>
          </a:r>
        </a:p>
        <a:p>
          <a:r>
            <a:rPr lang="da-DK" dirty="0"/>
            <a:t>(arbejdsprocesser netværk, teams)</a:t>
          </a:r>
        </a:p>
      </dgm:t>
    </dgm:pt>
    <dgm:pt modelId="{4487EE61-9772-4510-BD2E-C6DB82568276}" type="parTrans" cxnId="{5548246F-2D01-4A7A-856D-8C8EBE16CC4C}">
      <dgm:prSet/>
      <dgm:spPr/>
      <dgm:t>
        <a:bodyPr/>
        <a:lstStyle/>
        <a:p>
          <a:endParaRPr lang="da-DK"/>
        </a:p>
      </dgm:t>
    </dgm:pt>
    <dgm:pt modelId="{5ADB4795-010C-4399-BB21-D448257005E7}" type="sibTrans" cxnId="{5548246F-2D01-4A7A-856D-8C8EBE16CC4C}">
      <dgm:prSet/>
      <dgm:spPr/>
      <dgm:t>
        <a:bodyPr/>
        <a:lstStyle/>
        <a:p>
          <a:endParaRPr lang="da-DK"/>
        </a:p>
      </dgm:t>
    </dgm:pt>
    <dgm:pt modelId="{6F135E04-FE0A-4AE4-A9E3-C722174B128F}">
      <dgm:prSet phldrT="[Teks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da-DK" b="1" dirty="0"/>
            <a:t>Incitament</a:t>
          </a:r>
        </a:p>
        <a:p>
          <a:r>
            <a:rPr lang="da-DK" dirty="0"/>
            <a:t>(motivation og mening)</a:t>
          </a:r>
        </a:p>
      </dgm:t>
    </dgm:pt>
    <dgm:pt modelId="{C4EC7FF8-C680-4594-B95E-F6B151A1FFDF}" type="parTrans" cxnId="{D819DF73-0ECC-42F7-BE74-B5E7153EF7C7}">
      <dgm:prSet/>
      <dgm:spPr/>
      <dgm:t>
        <a:bodyPr/>
        <a:lstStyle/>
        <a:p>
          <a:endParaRPr lang="da-DK"/>
        </a:p>
      </dgm:t>
    </dgm:pt>
    <dgm:pt modelId="{E993B99F-90C3-4CF0-9D84-5D231821416F}" type="sibTrans" cxnId="{D819DF73-0ECC-42F7-BE74-B5E7153EF7C7}">
      <dgm:prSet/>
      <dgm:spPr/>
      <dgm:t>
        <a:bodyPr/>
        <a:lstStyle/>
        <a:p>
          <a:endParaRPr lang="da-DK"/>
        </a:p>
      </dgm:t>
    </dgm:pt>
    <dgm:pt modelId="{AB9DB773-029C-4BA1-B778-0304C96F3249}">
      <dgm:prSet phldrT="[Teks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da-DK" b="1" dirty="0"/>
            <a:t>Mennesker</a:t>
          </a:r>
          <a:r>
            <a:rPr lang="da-DK" dirty="0"/>
            <a:t> (kompetencer og erfaring)</a:t>
          </a:r>
        </a:p>
      </dgm:t>
    </dgm:pt>
    <dgm:pt modelId="{ACC156F8-279C-4495-BBA8-28E8D74A851A}" type="parTrans" cxnId="{6B48C4B7-D7EB-4B5B-A4C8-8222B92CAE18}">
      <dgm:prSet/>
      <dgm:spPr/>
      <dgm:t>
        <a:bodyPr/>
        <a:lstStyle/>
        <a:p>
          <a:endParaRPr lang="da-DK"/>
        </a:p>
      </dgm:t>
    </dgm:pt>
    <dgm:pt modelId="{1A1DD11D-EBE7-4B42-8268-B9C05361BEB4}" type="sibTrans" cxnId="{6B48C4B7-D7EB-4B5B-A4C8-8222B92CAE18}">
      <dgm:prSet/>
      <dgm:spPr/>
      <dgm:t>
        <a:bodyPr/>
        <a:lstStyle/>
        <a:p>
          <a:endParaRPr lang="da-DK"/>
        </a:p>
      </dgm:t>
    </dgm:pt>
    <dgm:pt modelId="{42529949-EB2F-453F-97AD-64B1F3B6D032}" type="pres">
      <dgm:prSet presAssocID="{EAF43D22-6E4B-49AA-9A44-C93288FA057A}" presName="cycle" presStyleCnt="0">
        <dgm:presLayoutVars>
          <dgm:dir/>
          <dgm:resizeHandles val="exact"/>
        </dgm:presLayoutVars>
      </dgm:prSet>
      <dgm:spPr/>
    </dgm:pt>
    <dgm:pt modelId="{B7145104-1FB1-4186-AF45-BCCA4FDFC1F9}" type="pres">
      <dgm:prSet presAssocID="{60B540E1-3DF8-4C5F-8C2B-3396B2988B95}" presName="node" presStyleLbl="node1" presStyleIdx="0" presStyleCnt="5">
        <dgm:presLayoutVars>
          <dgm:bulletEnabled val="1"/>
        </dgm:presLayoutVars>
      </dgm:prSet>
      <dgm:spPr/>
    </dgm:pt>
    <dgm:pt modelId="{E4291F75-0AB7-4A74-8710-90B4BBF42610}" type="pres">
      <dgm:prSet presAssocID="{60B540E1-3DF8-4C5F-8C2B-3396B2988B95}" presName="spNode" presStyleCnt="0"/>
      <dgm:spPr/>
    </dgm:pt>
    <dgm:pt modelId="{C7A166FF-5C01-4E90-8A3D-9A83B93D173B}" type="pres">
      <dgm:prSet presAssocID="{640591C9-B74E-43A0-8D93-046D273D3B68}" presName="sibTrans" presStyleLbl="sibTrans1D1" presStyleIdx="0" presStyleCnt="5"/>
      <dgm:spPr/>
    </dgm:pt>
    <dgm:pt modelId="{CF9AB899-E7D7-4BC8-A411-4B4EC7A26322}" type="pres">
      <dgm:prSet presAssocID="{FF11E857-8632-41C8-B492-A8F4505EB887}" presName="node" presStyleLbl="node1" presStyleIdx="1" presStyleCnt="5">
        <dgm:presLayoutVars>
          <dgm:bulletEnabled val="1"/>
        </dgm:presLayoutVars>
      </dgm:prSet>
      <dgm:spPr/>
    </dgm:pt>
    <dgm:pt modelId="{9CBDF8A0-B7D9-4646-92E3-76518C627860}" type="pres">
      <dgm:prSet presAssocID="{FF11E857-8632-41C8-B492-A8F4505EB887}" presName="spNode" presStyleCnt="0"/>
      <dgm:spPr/>
    </dgm:pt>
    <dgm:pt modelId="{24AE5DF1-892C-478A-B68E-F532A4CC1C1F}" type="pres">
      <dgm:prSet presAssocID="{4E234534-0967-4101-AA65-555D049857E1}" presName="sibTrans" presStyleLbl="sibTrans1D1" presStyleIdx="1" presStyleCnt="5"/>
      <dgm:spPr/>
    </dgm:pt>
    <dgm:pt modelId="{46ED18CE-4241-4BA5-94B5-D704B219DBFA}" type="pres">
      <dgm:prSet presAssocID="{77946E95-F2C6-4C02-999F-B6FCC378DC3F}" presName="node" presStyleLbl="node1" presStyleIdx="2" presStyleCnt="5">
        <dgm:presLayoutVars>
          <dgm:bulletEnabled val="1"/>
        </dgm:presLayoutVars>
      </dgm:prSet>
      <dgm:spPr/>
    </dgm:pt>
    <dgm:pt modelId="{A922A50C-9E46-47C2-BBB9-C34D34A6EB58}" type="pres">
      <dgm:prSet presAssocID="{77946E95-F2C6-4C02-999F-B6FCC378DC3F}" presName="spNode" presStyleCnt="0"/>
      <dgm:spPr/>
    </dgm:pt>
    <dgm:pt modelId="{5354622C-36B4-4FA4-9975-504779E51FBE}" type="pres">
      <dgm:prSet presAssocID="{5ADB4795-010C-4399-BB21-D448257005E7}" presName="sibTrans" presStyleLbl="sibTrans1D1" presStyleIdx="2" presStyleCnt="5"/>
      <dgm:spPr/>
    </dgm:pt>
    <dgm:pt modelId="{6961D0EF-4443-45C5-9C91-C5E85DAE9217}" type="pres">
      <dgm:prSet presAssocID="{6F135E04-FE0A-4AE4-A9E3-C722174B128F}" presName="node" presStyleLbl="node1" presStyleIdx="3" presStyleCnt="5">
        <dgm:presLayoutVars>
          <dgm:bulletEnabled val="1"/>
        </dgm:presLayoutVars>
      </dgm:prSet>
      <dgm:spPr/>
    </dgm:pt>
    <dgm:pt modelId="{A39B369F-27AC-4CF6-AC2C-2D9AEDC1803E}" type="pres">
      <dgm:prSet presAssocID="{6F135E04-FE0A-4AE4-A9E3-C722174B128F}" presName="spNode" presStyleCnt="0"/>
      <dgm:spPr/>
    </dgm:pt>
    <dgm:pt modelId="{673E6D8B-BDBA-4406-B1BE-2459C83026F8}" type="pres">
      <dgm:prSet presAssocID="{E993B99F-90C3-4CF0-9D84-5D231821416F}" presName="sibTrans" presStyleLbl="sibTrans1D1" presStyleIdx="3" presStyleCnt="5"/>
      <dgm:spPr/>
    </dgm:pt>
    <dgm:pt modelId="{4E79CC00-82F6-49ED-883A-CBC3FEF14B92}" type="pres">
      <dgm:prSet presAssocID="{AB9DB773-029C-4BA1-B778-0304C96F3249}" presName="node" presStyleLbl="node1" presStyleIdx="4" presStyleCnt="5">
        <dgm:presLayoutVars>
          <dgm:bulletEnabled val="1"/>
        </dgm:presLayoutVars>
      </dgm:prSet>
      <dgm:spPr/>
    </dgm:pt>
    <dgm:pt modelId="{A5BAFA52-9508-4403-A41F-72BF00EF4815}" type="pres">
      <dgm:prSet presAssocID="{AB9DB773-029C-4BA1-B778-0304C96F3249}" presName="spNode" presStyleCnt="0"/>
      <dgm:spPr/>
    </dgm:pt>
    <dgm:pt modelId="{5F0FEE79-845C-4E42-B162-FBC19276BC8F}" type="pres">
      <dgm:prSet presAssocID="{1A1DD11D-EBE7-4B42-8268-B9C05361BEB4}" presName="sibTrans" presStyleLbl="sibTrans1D1" presStyleIdx="4" presStyleCnt="5"/>
      <dgm:spPr/>
    </dgm:pt>
  </dgm:ptLst>
  <dgm:cxnLst>
    <dgm:cxn modelId="{B2B4A104-BE3A-4D3C-8151-F2ECF5556517}" type="presOf" srcId="{60B540E1-3DF8-4C5F-8C2B-3396B2988B95}" destId="{B7145104-1FB1-4186-AF45-BCCA4FDFC1F9}" srcOrd="0" destOrd="0" presId="urn:microsoft.com/office/officeart/2005/8/layout/cycle6"/>
    <dgm:cxn modelId="{37D4A120-DB80-48B1-81C1-CDB8A30E7978}" srcId="{EAF43D22-6E4B-49AA-9A44-C93288FA057A}" destId="{60B540E1-3DF8-4C5F-8C2B-3396B2988B95}" srcOrd="0" destOrd="0" parTransId="{5899825C-3B92-4E36-9C95-B5D2D9EC016B}" sibTransId="{640591C9-B74E-43A0-8D93-046D273D3B68}"/>
    <dgm:cxn modelId="{941BB632-6772-4F21-B9FD-16DBC195FBDC}" type="presOf" srcId="{5ADB4795-010C-4399-BB21-D448257005E7}" destId="{5354622C-36B4-4FA4-9975-504779E51FBE}" srcOrd="0" destOrd="0" presId="urn:microsoft.com/office/officeart/2005/8/layout/cycle6"/>
    <dgm:cxn modelId="{8BB7993C-653C-4D9C-BEF0-39ACA28DF5A5}" type="presOf" srcId="{77946E95-F2C6-4C02-999F-B6FCC378DC3F}" destId="{46ED18CE-4241-4BA5-94B5-D704B219DBFA}" srcOrd="0" destOrd="0" presId="urn:microsoft.com/office/officeart/2005/8/layout/cycle6"/>
    <dgm:cxn modelId="{FD34D53C-D087-476E-8692-6C45E9638D67}" type="presOf" srcId="{FF11E857-8632-41C8-B492-A8F4505EB887}" destId="{CF9AB899-E7D7-4BC8-A411-4B4EC7A26322}" srcOrd="0" destOrd="0" presId="urn:microsoft.com/office/officeart/2005/8/layout/cycle6"/>
    <dgm:cxn modelId="{A0FBD33E-FA41-47CD-8EA2-D1BDC58A6A69}" type="presOf" srcId="{E993B99F-90C3-4CF0-9D84-5D231821416F}" destId="{673E6D8B-BDBA-4406-B1BE-2459C83026F8}" srcOrd="0" destOrd="0" presId="urn:microsoft.com/office/officeart/2005/8/layout/cycle6"/>
    <dgm:cxn modelId="{17644B60-DAA8-4E46-A220-0F90FFA4ACEC}" type="presOf" srcId="{AB9DB773-029C-4BA1-B778-0304C96F3249}" destId="{4E79CC00-82F6-49ED-883A-CBC3FEF14B92}" srcOrd="0" destOrd="0" presId="urn:microsoft.com/office/officeart/2005/8/layout/cycle6"/>
    <dgm:cxn modelId="{EEB1AE44-CD44-4E2B-9BC4-AE16AE11CDC4}" type="presOf" srcId="{1A1DD11D-EBE7-4B42-8268-B9C05361BEB4}" destId="{5F0FEE79-845C-4E42-B162-FBC19276BC8F}" srcOrd="0" destOrd="0" presId="urn:microsoft.com/office/officeart/2005/8/layout/cycle6"/>
    <dgm:cxn modelId="{5548246F-2D01-4A7A-856D-8C8EBE16CC4C}" srcId="{EAF43D22-6E4B-49AA-9A44-C93288FA057A}" destId="{77946E95-F2C6-4C02-999F-B6FCC378DC3F}" srcOrd="2" destOrd="0" parTransId="{4487EE61-9772-4510-BD2E-C6DB82568276}" sibTransId="{5ADB4795-010C-4399-BB21-D448257005E7}"/>
    <dgm:cxn modelId="{D819DF73-0ECC-42F7-BE74-B5E7153EF7C7}" srcId="{EAF43D22-6E4B-49AA-9A44-C93288FA057A}" destId="{6F135E04-FE0A-4AE4-A9E3-C722174B128F}" srcOrd="3" destOrd="0" parTransId="{C4EC7FF8-C680-4594-B95E-F6B151A1FFDF}" sibTransId="{E993B99F-90C3-4CF0-9D84-5D231821416F}"/>
    <dgm:cxn modelId="{4BA3A8A1-6839-4CFC-92FE-049764F51262}" srcId="{EAF43D22-6E4B-49AA-9A44-C93288FA057A}" destId="{FF11E857-8632-41C8-B492-A8F4505EB887}" srcOrd="1" destOrd="0" parTransId="{24419213-0D66-45F4-95EB-750DDF136A22}" sibTransId="{4E234534-0967-4101-AA65-555D049857E1}"/>
    <dgm:cxn modelId="{6B48C4B7-D7EB-4B5B-A4C8-8222B92CAE18}" srcId="{EAF43D22-6E4B-49AA-9A44-C93288FA057A}" destId="{AB9DB773-029C-4BA1-B778-0304C96F3249}" srcOrd="4" destOrd="0" parTransId="{ACC156F8-279C-4495-BBA8-28E8D74A851A}" sibTransId="{1A1DD11D-EBE7-4B42-8268-B9C05361BEB4}"/>
    <dgm:cxn modelId="{2FE1BEC7-FC8D-40DE-9CC9-ECBECB870D2D}" type="presOf" srcId="{6F135E04-FE0A-4AE4-A9E3-C722174B128F}" destId="{6961D0EF-4443-45C5-9C91-C5E85DAE9217}" srcOrd="0" destOrd="0" presId="urn:microsoft.com/office/officeart/2005/8/layout/cycle6"/>
    <dgm:cxn modelId="{AC595FCB-4BAB-4691-84B5-873122779CC2}" type="presOf" srcId="{640591C9-B74E-43A0-8D93-046D273D3B68}" destId="{C7A166FF-5C01-4E90-8A3D-9A83B93D173B}" srcOrd="0" destOrd="0" presId="urn:microsoft.com/office/officeart/2005/8/layout/cycle6"/>
    <dgm:cxn modelId="{F522EAF5-74FA-4BB4-B4F0-C2F6FB375C99}" type="presOf" srcId="{4E234534-0967-4101-AA65-555D049857E1}" destId="{24AE5DF1-892C-478A-B68E-F532A4CC1C1F}" srcOrd="0" destOrd="0" presId="urn:microsoft.com/office/officeart/2005/8/layout/cycle6"/>
    <dgm:cxn modelId="{939CBAF7-5488-4586-8F8D-35640AF074DB}" type="presOf" srcId="{EAF43D22-6E4B-49AA-9A44-C93288FA057A}" destId="{42529949-EB2F-453F-97AD-64B1F3B6D032}" srcOrd="0" destOrd="0" presId="urn:microsoft.com/office/officeart/2005/8/layout/cycle6"/>
    <dgm:cxn modelId="{87198D53-94CB-4804-8224-45FBB9FB964D}" type="presParOf" srcId="{42529949-EB2F-453F-97AD-64B1F3B6D032}" destId="{B7145104-1FB1-4186-AF45-BCCA4FDFC1F9}" srcOrd="0" destOrd="0" presId="urn:microsoft.com/office/officeart/2005/8/layout/cycle6"/>
    <dgm:cxn modelId="{53C50EDF-684A-4892-96F3-550E4D65A806}" type="presParOf" srcId="{42529949-EB2F-453F-97AD-64B1F3B6D032}" destId="{E4291F75-0AB7-4A74-8710-90B4BBF42610}" srcOrd="1" destOrd="0" presId="urn:microsoft.com/office/officeart/2005/8/layout/cycle6"/>
    <dgm:cxn modelId="{7794ACB3-E6BB-4E0A-B561-1AB06EDB4496}" type="presParOf" srcId="{42529949-EB2F-453F-97AD-64B1F3B6D032}" destId="{C7A166FF-5C01-4E90-8A3D-9A83B93D173B}" srcOrd="2" destOrd="0" presId="urn:microsoft.com/office/officeart/2005/8/layout/cycle6"/>
    <dgm:cxn modelId="{17964B5D-12DF-4457-9F69-D98B460E5211}" type="presParOf" srcId="{42529949-EB2F-453F-97AD-64B1F3B6D032}" destId="{CF9AB899-E7D7-4BC8-A411-4B4EC7A26322}" srcOrd="3" destOrd="0" presId="urn:microsoft.com/office/officeart/2005/8/layout/cycle6"/>
    <dgm:cxn modelId="{2D5804A2-54AF-4209-9B3D-A338F5963ECB}" type="presParOf" srcId="{42529949-EB2F-453F-97AD-64B1F3B6D032}" destId="{9CBDF8A0-B7D9-4646-92E3-76518C627860}" srcOrd="4" destOrd="0" presId="urn:microsoft.com/office/officeart/2005/8/layout/cycle6"/>
    <dgm:cxn modelId="{9B66783F-8C13-4952-98A6-E5370D558BCA}" type="presParOf" srcId="{42529949-EB2F-453F-97AD-64B1F3B6D032}" destId="{24AE5DF1-892C-478A-B68E-F532A4CC1C1F}" srcOrd="5" destOrd="0" presId="urn:microsoft.com/office/officeart/2005/8/layout/cycle6"/>
    <dgm:cxn modelId="{1C457ED7-9976-4F37-8473-5E541A6547A4}" type="presParOf" srcId="{42529949-EB2F-453F-97AD-64B1F3B6D032}" destId="{46ED18CE-4241-4BA5-94B5-D704B219DBFA}" srcOrd="6" destOrd="0" presId="urn:microsoft.com/office/officeart/2005/8/layout/cycle6"/>
    <dgm:cxn modelId="{F431DDF2-96BE-4FF7-BA51-97B7B50A021D}" type="presParOf" srcId="{42529949-EB2F-453F-97AD-64B1F3B6D032}" destId="{A922A50C-9E46-47C2-BBB9-C34D34A6EB58}" srcOrd="7" destOrd="0" presId="urn:microsoft.com/office/officeart/2005/8/layout/cycle6"/>
    <dgm:cxn modelId="{95B79181-756D-4C47-855A-67208011B87F}" type="presParOf" srcId="{42529949-EB2F-453F-97AD-64B1F3B6D032}" destId="{5354622C-36B4-4FA4-9975-504779E51FBE}" srcOrd="8" destOrd="0" presId="urn:microsoft.com/office/officeart/2005/8/layout/cycle6"/>
    <dgm:cxn modelId="{A78A1F6D-3F8D-4E70-B084-B0AFB3BB9C3D}" type="presParOf" srcId="{42529949-EB2F-453F-97AD-64B1F3B6D032}" destId="{6961D0EF-4443-45C5-9C91-C5E85DAE9217}" srcOrd="9" destOrd="0" presId="urn:microsoft.com/office/officeart/2005/8/layout/cycle6"/>
    <dgm:cxn modelId="{8524A5D1-EA76-4E0D-8334-EF1A4F87FA02}" type="presParOf" srcId="{42529949-EB2F-453F-97AD-64B1F3B6D032}" destId="{A39B369F-27AC-4CF6-AC2C-2D9AEDC1803E}" srcOrd="10" destOrd="0" presId="urn:microsoft.com/office/officeart/2005/8/layout/cycle6"/>
    <dgm:cxn modelId="{D126EE3B-B254-4E0E-8E25-3412DB39D363}" type="presParOf" srcId="{42529949-EB2F-453F-97AD-64B1F3B6D032}" destId="{673E6D8B-BDBA-4406-B1BE-2459C83026F8}" srcOrd="11" destOrd="0" presId="urn:microsoft.com/office/officeart/2005/8/layout/cycle6"/>
    <dgm:cxn modelId="{2031A411-61EA-4010-99F8-CDCA9B3441CC}" type="presParOf" srcId="{42529949-EB2F-453F-97AD-64B1F3B6D032}" destId="{4E79CC00-82F6-49ED-883A-CBC3FEF14B92}" srcOrd="12" destOrd="0" presId="urn:microsoft.com/office/officeart/2005/8/layout/cycle6"/>
    <dgm:cxn modelId="{8CFDC478-64CA-4ED6-A5C9-05636E67A2C7}" type="presParOf" srcId="{42529949-EB2F-453F-97AD-64B1F3B6D032}" destId="{A5BAFA52-9508-4403-A41F-72BF00EF4815}" srcOrd="13" destOrd="0" presId="urn:microsoft.com/office/officeart/2005/8/layout/cycle6"/>
    <dgm:cxn modelId="{AE9488AE-EA7E-4DA2-BA4B-B82B0BF4FFB4}" type="presParOf" srcId="{42529949-EB2F-453F-97AD-64B1F3B6D032}" destId="{5F0FEE79-845C-4E42-B162-FBC19276BC8F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F43D22-6E4B-49AA-9A44-C93288FA057A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60B540E1-3DF8-4C5F-8C2B-3396B2988B95}">
      <dgm:prSet phldrT="[Teks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da-DK" b="1" dirty="0"/>
            <a:t>Strategi</a:t>
          </a:r>
        </a:p>
        <a:p>
          <a:r>
            <a:rPr lang="da-DK" dirty="0"/>
            <a:t>(Hvor vil vi hen)</a:t>
          </a:r>
        </a:p>
      </dgm:t>
    </dgm:pt>
    <dgm:pt modelId="{5899825C-3B92-4E36-9C95-B5D2D9EC016B}" type="parTrans" cxnId="{37D4A120-DB80-48B1-81C1-CDB8A30E7978}">
      <dgm:prSet/>
      <dgm:spPr/>
      <dgm:t>
        <a:bodyPr/>
        <a:lstStyle/>
        <a:p>
          <a:endParaRPr lang="da-DK"/>
        </a:p>
      </dgm:t>
    </dgm:pt>
    <dgm:pt modelId="{640591C9-B74E-43A0-8D93-046D273D3B68}" type="sibTrans" cxnId="{37D4A120-DB80-48B1-81C1-CDB8A30E7978}">
      <dgm:prSet/>
      <dgm:spPr/>
      <dgm:t>
        <a:bodyPr/>
        <a:lstStyle/>
        <a:p>
          <a:endParaRPr lang="da-DK"/>
        </a:p>
      </dgm:t>
    </dgm:pt>
    <dgm:pt modelId="{FF11E857-8632-41C8-B492-A8F4505EB887}">
      <dgm:prSet phldrT="[Tekst]"/>
      <dgm:spPr>
        <a:solidFill>
          <a:schemeClr val="accent1"/>
        </a:solidFill>
      </dgm:spPr>
      <dgm:t>
        <a:bodyPr/>
        <a:lstStyle/>
        <a:p>
          <a:r>
            <a:rPr lang="da-DK" b="1" dirty="0"/>
            <a:t>Struktur</a:t>
          </a:r>
        </a:p>
        <a:p>
          <a:r>
            <a:rPr lang="da-DK" dirty="0"/>
            <a:t>(Organisering og arbejdsfordeling)</a:t>
          </a:r>
        </a:p>
      </dgm:t>
    </dgm:pt>
    <dgm:pt modelId="{24419213-0D66-45F4-95EB-750DDF136A22}" type="parTrans" cxnId="{4BA3A8A1-6839-4CFC-92FE-049764F51262}">
      <dgm:prSet/>
      <dgm:spPr/>
      <dgm:t>
        <a:bodyPr/>
        <a:lstStyle/>
        <a:p>
          <a:endParaRPr lang="da-DK"/>
        </a:p>
      </dgm:t>
    </dgm:pt>
    <dgm:pt modelId="{4E234534-0967-4101-AA65-555D049857E1}" type="sibTrans" cxnId="{4BA3A8A1-6839-4CFC-92FE-049764F51262}">
      <dgm:prSet/>
      <dgm:spPr/>
      <dgm:t>
        <a:bodyPr/>
        <a:lstStyle/>
        <a:p>
          <a:endParaRPr lang="da-DK"/>
        </a:p>
      </dgm:t>
    </dgm:pt>
    <dgm:pt modelId="{77946E95-F2C6-4C02-999F-B6FCC378DC3F}">
      <dgm:prSet phldrT="[Tekst]"/>
      <dgm:spPr>
        <a:solidFill>
          <a:schemeClr val="accent1"/>
        </a:solidFill>
      </dgm:spPr>
      <dgm:t>
        <a:bodyPr/>
        <a:lstStyle/>
        <a:p>
          <a:r>
            <a:rPr lang="da-DK" b="1" dirty="0"/>
            <a:t>Processer</a:t>
          </a:r>
        </a:p>
        <a:p>
          <a:r>
            <a:rPr lang="da-DK" dirty="0"/>
            <a:t>(arbejdsprocesser netværk, teams)</a:t>
          </a:r>
        </a:p>
      </dgm:t>
    </dgm:pt>
    <dgm:pt modelId="{4487EE61-9772-4510-BD2E-C6DB82568276}" type="parTrans" cxnId="{5548246F-2D01-4A7A-856D-8C8EBE16CC4C}">
      <dgm:prSet/>
      <dgm:spPr/>
      <dgm:t>
        <a:bodyPr/>
        <a:lstStyle/>
        <a:p>
          <a:endParaRPr lang="da-DK"/>
        </a:p>
      </dgm:t>
    </dgm:pt>
    <dgm:pt modelId="{5ADB4795-010C-4399-BB21-D448257005E7}" type="sibTrans" cxnId="{5548246F-2D01-4A7A-856D-8C8EBE16CC4C}">
      <dgm:prSet/>
      <dgm:spPr/>
      <dgm:t>
        <a:bodyPr/>
        <a:lstStyle/>
        <a:p>
          <a:endParaRPr lang="da-DK"/>
        </a:p>
      </dgm:t>
    </dgm:pt>
    <dgm:pt modelId="{6F135E04-FE0A-4AE4-A9E3-C722174B128F}">
      <dgm:prSet phldrT="[Teks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da-DK" b="1" dirty="0"/>
            <a:t>Incitament</a:t>
          </a:r>
        </a:p>
        <a:p>
          <a:r>
            <a:rPr lang="da-DK" dirty="0"/>
            <a:t>(motivation og mening)</a:t>
          </a:r>
        </a:p>
      </dgm:t>
    </dgm:pt>
    <dgm:pt modelId="{C4EC7FF8-C680-4594-B95E-F6B151A1FFDF}" type="parTrans" cxnId="{D819DF73-0ECC-42F7-BE74-B5E7153EF7C7}">
      <dgm:prSet/>
      <dgm:spPr/>
      <dgm:t>
        <a:bodyPr/>
        <a:lstStyle/>
        <a:p>
          <a:endParaRPr lang="da-DK"/>
        </a:p>
      </dgm:t>
    </dgm:pt>
    <dgm:pt modelId="{E993B99F-90C3-4CF0-9D84-5D231821416F}" type="sibTrans" cxnId="{D819DF73-0ECC-42F7-BE74-B5E7153EF7C7}">
      <dgm:prSet/>
      <dgm:spPr/>
      <dgm:t>
        <a:bodyPr/>
        <a:lstStyle/>
        <a:p>
          <a:endParaRPr lang="da-DK"/>
        </a:p>
      </dgm:t>
    </dgm:pt>
    <dgm:pt modelId="{AB9DB773-029C-4BA1-B778-0304C96F3249}">
      <dgm:prSet phldrT="[Teks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da-DK" b="1" dirty="0"/>
            <a:t>Mennesker</a:t>
          </a:r>
          <a:r>
            <a:rPr lang="da-DK" dirty="0"/>
            <a:t> (kompetencer og erfaring)</a:t>
          </a:r>
        </a:p>
      </dgm:t>
    </dgm:pt>
    <dgm:pt modelId="{ACC156F8-279C-4495-BBA8-28E8D74A851A}" type="parTrans" cxnId="{6B48C4B7-D7EB-4B5B-A4C8-8222B92CAE18}">
      <dgm:prSet/>
      <dgm:spPr/>
      <dgm:t>
        <a:bodyPr/>
        <a:lstStyle/>
        <a:p>
          <a:endParaRPr lang="da-DK"/>
        </a:p>
      </dgm:t>
    </dgm:pt>
    <dgm:pt modelId="{1A1DD11D-EBE7-4B42-8268-B9C05361BEB4}" type="sibTrans" cxnId="{6B48C4B7-D7EB-4B5B-A4C8-8222B92CAE18}">
      <dgm:prSet/>
      <dgm:spPr/>
      <dgm:t>
        <a:bodyPr/>
        <a:lstStyle/>
        <a:p>
          <a:endParaRPr lang="da-DK"/>
        </a:p>
      </dgm:t>
    </dgm:pt>
    <dgm:pt modelId="{42529949-EB2F-453F-97AD-64B1F3B6D032}" type="pres">
      <dgm:prSet presAssocID="{EAF43D22-6E4B-49AA-9A44-C93288FA057A}" presName="cycle" presStyleCnt="0">
        <dgm:presLayoutVars>
          <dgm:dir/>
          <dgm:resizeHandles val="exact"/>
        </dgm:presLayoutVars>
      </dgm:prSet>
      <dgm:spPr/>
    </dgm:pt>
    <dgm:pt modelId="{B7145104-1FB1-4186-AF45-BCCA4FDFC1F9}" type="pres">
      <dgm:prSet presAssocID="{60B540E1-3DF8-4C5F-8C2B-3396B2988B95}" presName="node" presStyleLbl="node1" presStyleIdx="0" presStyleCnt="5">
        <dgm:presLayoutVars>
          <dgm:bulletEnabled val="1"/>
        </dgm:presLayoutVars>
      </dgm:prSet>
      <dgm:spPr/>
    </dgm:pt>
    <dgm:pt modelId="{E4291F75-0AB7-4A74-8710-90B4BBF42610}" type="pres">
      <dgm:prSet presAssocID="{60B540E1-3DF8-4C5F-8C2B-3396B2988B95}" presName="spNode" presStyleCnt="0"/>
      <dgm:spPr/>
    </dgm:pt>
    <dgm:pt modelId="{C7A166FF-5C01-4E90-8A3D-9A83B93D173B}" type="pres">
      <dgm:prSet presAssocID="{640591C9-B74E-43A0-8D93-046D273D3B68}" presName="sibTrans" presStyleLbl="sibTrans1D1" presStyleIdx="0" presStyleCnt="5"/>
      <dgm:spPr/>
    </dgm:pt>
    <dgm:pt modelId="{CF9AB899-E7D7-4BC8-A411-4B4EC7A26322}" type="pres">
      <dgm:prSet presAssocID="{FF11E857-8632-41C8-B492-A8F4505EB887}" presName="node" presStyleLbl="node1" presStyleIdx="1" presStyleCnt="5">
        <dgm:presLayoutVars>
          <dgm:bulletEnabled val="1"/>
        </dgm:presLayoutVars>
      </dgm:prSet>
      <dgm:spPr/>
    </dgm:pt>
    <dgm:pt modelId="{9CBDF8A0-B7D9-4646-92E3-76518C627860}" type="pres">
      <dgm:prSet presAssocID="{FF11E857-8632-41C8-B492-A8F4505EB887}" presName="spNode" presStyleCnt="0"/>
      <dgm:spPr/>
    </dgm:pt>
    <dgm:pt modelId="{24AE5DF1-892C-478A-B68E-F532A4CC1C1F}" type="pres">
      <dgm:prSet presAssocID="{4E234534-0967-4101-AA65-555D049857E1}" presName="sibTrans" presStyleLbl="sibTrans1D1" presStyleIdx="1" presStyleCnt="5"/>
      <dgm:spPr/>
    </dgm:pt>
    <dgm:pt modelId="{46ED18CE-4241-4BA5-94B5-D704B219DBFA}" type="pres">
      <dgm:prSet presAssocID="{77946E95-F2C6-4C02-999F-B6FCC378DC3F}" presName="node" presStyleLbl="node1" presStyleIdx="2" presStyleCnt="5">
        <dgm:presLayoutVars>
          <dgm:bulletEnabled val="1"/>
        </dgm:presLayoutVars>
      </dgm:prSet>
      <dgm:spPr/>
    </dgm:pt>
    <dgm:pt modelId="{A922A50C-9E46-47C2-BBB9-C34D34A6EB58}" type="pres">
      <dgm:prSet presAssocID="{77946E95-F2C6-4C02-999F-B6FCC378DC3F}" presName="spNode" presStyleCnt="0"/>
      <dgm:spPr/>
    </dgm:pt>
    <dgm:pt modelId="{5354622C-36B4-4FA4-9975-504779E51FBE}" type="pres">
      <dgm:prSet presAssocID="{5ADB4795-010C-4399-BB21-D448257005E7}" presName="sibTrans" presStyleLbl="sibTrans1D1" presStyleIdx="2" presStyleCnt="5"/>
      <dgm:spPr/>
    </dgm:pt>
    <dgm:pt modelId="{6961D0EF-4443-45C5-9C91-C5E85DAE9217}" type="pres">
      <dgm:prSet presAssocID="{6F135E04-FE0A-4AE4-A9E3-C722174B128F}" presName="node" presStyleLbl="node1" presStyleIdx="3" presStyleCnt="5">
        <dgm:presLayoutVars>
          <dgm:bulletEnabled val="1"/>
        </dgm:presLayoutVars>
      </dgm:prSet>
      <dgm:spPr/>
    </dgm:pt>
    <dgm:pt modelId="{A39B369F-27AC-4CF6-AC2C-2D9AEDC1803E}" type="pres">
      <dgm:prSet presAssocID="{6F135E04-FE0A-4AE4-A9E3-C722174B128F}" presName="spNode" presStyleCnt="0"/>
      <dgm:spPr/>
    </dgm:pt>
    <dgm:pt modelId="{673E6D8B-BDBA-4406-B1BE-2459C83026F8}" type="pres">
      <dgm:prSet presAssocID="{E993B99F-90C3-4CF0-9D84-5D231821416F}" presName="sibTrans" presStyleLbl="sibTrans1D1" presStyleIdx="3" presStyleCnt="5"/>
      <dgm:spPr/>
    </dgm:pt>
    <dgm:pt modelId="{4E79CC00-82F6-49ED-883A-CBC3FEF14B92}" type="pres">
      <dgm:prSet presAssocID="{AB9DB773-029C-4BA1-B778-0304C96F3249}" presName="node" presStyleLbl="node1" presStyleIdx="4" presStyleCnt="5">
        <dgm:presLayoutVars>
          <dgm:bulletEnabled val="1"/>
        </dgm:presLayoutVars>
      </dgm:prSet>
      <dgm:spPr/>
    </dgm:pt>
    <dgm:pt modelId="{A5BAFA52-9508-4403-A41F-72BF00EF4815}" type="pres">
      <dgm:prSet presAssocID="{AB9DB773-029C-4BA1-B778-0304C96F3249}" presName="spNode" presStyleCnt="0"/>
      <dgm:spPr/>
    </dgm:pt>
    <dgm:pt modelId="{5F0FEE79-845C-4E42-B162-FBC19276BC8F}" type="pres">
      <dgm:prSet presAssocID="{1A1DD11D-EBE7-4B42-8268-B9C05361BEB4}" presName="sibTrans" presStyleLbl="sibTrans1D1" presStyleIdx="4" presStyleCnt="5"/>
      <dgm:spPr/>
    </dgm:pt>
  </dgm:ptLst>
  <dgm:cxnLst>
    <dgm:cxn modelId="{B2B4A104-BE3A-4D3C-8151-F2ECF5556517}" type="presOf" srcId="{60B540E1-3DF8-4C5F-8C2B-3396B2988B95}" destId="{B7145104-1FB1-4186-AF45-BCCA4FDFC1F9}" srcOrd="0" destOrd="0" presId="urn:microsoft.com/office/officeart/2005/8/layout/cycle6"/>
    <dgm:cxn modelId="{37D4A120-DB80-48B1-81C1-CDB8A30E7978}" srcId="{EAF43D22-6E4B-49AA-9A44-C93288FA057A}" destId="{60B540E1-3DF8-4C5F-8C2B-3396B2988B95}" srcOrd="0" destOrd="0" parTransId="{5899825C-3B92-4E36-9C95-B5D2D9EC016B}" sibTransId="{640591C9-B74E-43A0-8D93-046D273D3B68}"/>
    <dgm:cxn modelId="{941BB632-6772-4F21-B9FD-16DBC195FBDC}" type="presOf" srcId="{5ADB4795-010C-4399-BB21-D448257005E7}" destId="{5354622C-36B4-4FA4-9975-504779E51FBE}" srcOrd="0" destOrd="0" presId="urn:microsoft.com/office/officeart/2005/8/layout/cycle6"/>
    <dgm:cxn modelId="{8BB7993C-653C-4D9C-BEF0-39ACA28DF5A5}" type="presOf" srcId="{77946E95-F2C6-4C02-999F-B6FCC378DC3F}" destId="{46ED18CE-4241-4BA5-94B5-D704B219DBFA}" srcOrd="0" destOrd="0" presId="urn:microsoft.com/office/officeart/2005/8/layout/cycle6"/>
    <dgm:cxn modelId="{FD34D53C-D087-476E-8692-6C45E9638D67}" type="presOf" srcId="{FF11E857-8632-41C8-B492-A8F4505EB887}" destId="{CF9AB899-E7D7-4BC8-A411-4B4EC7A26322}" srcOrd="0" destOrd="0" presId="urn:microsoft.com/office/officeart/2005/8/layout/cycle6"/>
    <dgm:cxn modelId="{A0FBD33E-FA41-47CD-8EA2-D1BDC58A6A69}" type="presOf" srcId="{E993B99F-90C3-4CF0-9D84-5D231821416F}" destId="{673E6D8B-BDBA-4406-B1BE-2459C83026F8}" srcOrd="0" destOrd="0" presId="urn:microsoft.com/office/officeart/2005/8/layout/cycle6"/>
    <dgm:cxn modelId="{17644B60-DAA8-4E46-A220-0F90FFA4ACEC}" type="presOf" srcId="{AB9DB773-029C-4BA1-B778-0304C96F3249}" destId="{4E79CC00-82F6-49ED-883A-CBC3FEF14B92}" srcOrd="0" destOrd="0" presId="urn:microsoft.com/office/officeart/2005/8/layout/cycle6"/>
    <dgm:cxn modelId="{EEB1AE44-CD44-4E2B-9BC4-AE16AE11CDC4}" type="presOf" srcId="{1A1DD11D-EBE7-4B42-8268-B9C05361BEB4}" destId="{5F0FEE79-845C-4E42-B162-FBC19276BC8F}" srcOrd="0" destOrd="0" presId="urn:microsoft.com/office/officeart/2005/8/layout/cycle6"/>
    <dgm:cxn modelId="{5548246F-2D01-4A7A-856D-8C8EBE16CC4C}" srcId="{EAF43D22-6E4B-49AA-9A44-C93288FA057A}" destId="{77946E95-F2C6-4C02-999F-B6FCC378DC3F}" srcOrd="2" destOrd="0" parTransId="{4487EE61-9772-4510-BD2E-C6DB82568276}" sibTransId="{5ADB4795-010C-4399-BB21-D448257005E7}"/>
    <dgm:cxn modelId="{D819DF73-0ECC-42F7-BE74-B5E7153EF7C7}" srcId="{EAF43D22-6E4B-49AA-9A44-C93288FA057A}" destId="{6F135E04-FE0A-4AE4-A9E3-C722174B128F}" srcOrd="3" destOrd="0" parTransId="{C4EC7FF8-C680-4594-B95E-F6B151A1FFDF}" sibTransId="{E993B99F-90C3-4CF0-9D84-5D231821416F}"/>
    <dgm:cxn modelId="{4BA3A8A1-6839-4CFC-92FE-049764F51262}" srcId="{EAF43D22-6E4B-49AA-9A44-C93288FA057A}" destId="{FF11E857-8632-41C8-B492-A8F4505EB887}" srcOrd="1" destOrd="0" parTransId="{24419213-0D66-45F4-95EB-750DDF136A22}" sibTransId="{4E234534-0967-4101-AA65-555D049857E1}"/>
    <dgm:cxn modelId="{6B48C4B7-D7EB-4B5B-A4C8-8222B92CAE18}" srcId="{EAF43D22-6E4B-49AA-9A44-C93288FA057A}" destId="{AB9DB773-029C-4BA1-B778-0304C96F3249}" srcOrd="4" destOrd="0" parTransId="{ACC156F8-279C-4495-BBA8-28E8D74A851A}" sibTransId="{1A1DD11D-EBE7-4B42-8268-B9C05361BEB4}"/>
    <dgm:cxn modelId="{2FE1BEC7-FC8D-40DE-9CC9-ECBECB870D2D}" type="presOf" srcId="{6F135E04-FE0A-4AE4-A9E3-C722174B128F}" destId="{6961D0EF-4443-45C5-9C91-C5E85DAE9217}" srcOrd="0" destOrd="0" presId="urn:microsoft.com/office/officeart/2005/8/layout/cycle6"/>
    <dgm:cxn modelId="{AC595FCB-4BAB-4691-84B5-873122779CC2}" type="presOf" srcId="{640591C9-B74E-43A0-8D93-046D273D3B68}" destId="{C7A166FF-5C01-4E90-8A3D-9A83B93D173B}" srcOrd="0" destOrd="0" presId="urn:microsoft.com/office/officeart/2005/8/layout/cycle6"/>
    <dgm:cxn modelId="{F522EAF5-74FA-4BB4-B4F0-C2F6FB375C99}" type="presOf" srcId="{4E234534-0967-4101-AA65-555D049857E1}" destId="{24AE5DF1-892C-478A-B68E-F532A4CC1C1F}" srcOrd="0" destOrd="0" presId="urn:microsoft.com/office/officeart/2005/8/layout/cycle6"/>
    <dgm:cxn modelId="{939CBAF7-5488-4586-8F8D-35640AF074DB}" type="presOf" srcId="{EAF43D22-6E4B-49AA-9A44-C93288FA057A}" destId="{42529949-EB2F-453F-97AD-64B1F3B6D032}" srcOrd="0" destOrd="0" presId="urn:microsoft.com/office/officeart/2005/8/layout/cycle6"/>
    <dgm:cxn modelId="{87198D53-94CB-4804-8224-45FBB9FB964D}" type="presParOf" srcId="{42529949-EB2F-453F-97AD-64B1F3B6D032}" destId="{B7145104-1FB1-4186-AF45-BCCA4FDFC1F9}" srcOrd="0" destOrd="0" presId="urn:microsoft.com/office/officeart/2005/8/layout/cycle6"/>
    <dgm:cxn modelId="{53C50EDF-684A-4892-96F3-550E4D65A806}" type="presParOf" srcId="{42529949-EB2F-453F-97AD-64B1F3B6D032}" destId="{E4291F75-0AB7-4A74-8710-90B4BBF42610}" srcOrd="1" destOrd="0" presId="urn:microsoft.com/office/officeart/2005/8/layout/cycle6"/>
    <dgm:cxn modelId="{7794ACB3-E6BB-4E0A-B561-1AB06EDB4496}" type="presParOf" srcId="{42529949-EB2F-453F-97AD-64B1F3B6D032}" destId="{C7A166FF-5C01-4E90-8A3D-9A83B93D173B}" srcOrd="2" destOrd="0" presId="urn:microsoft.com/office/officeart/2005/8/layout/cycle6"/>
    <dgm:cxn modelId="{17964B5D-12DF-4457-9F69-D98B460E5211}" type="presParOf" srcId="{42529949-EB2F-453F-97AD-64B1F3B6D032}" destId="{CF9AB899-E7D7-4BC8-A411-4B4EC7A26322}" srcOrd="3" destOrd="0" presId="urn:microsoft.com/office/officeart/2005/8/layout/cycle6"/>
    <dgm:cxn modelId="{2D5804A2-54AF-4209-9B3D-A338F5963ECB}" type="presParOf" srcId="{42529949-EB2F-453F-97AD-64B1F3B6D032}" destId="{9CBDF8A0-B7D9-4646-92E3-76518C627860}" srcOrd="4" destOrd="0" presId="urn:microsoft.com/office/officeart/2005/8/layout/cycle6"/>
    <dgm:cxn modelId="{9B66783F-8C13-4952-98A6-E5370D558BCA}" type="presParOf" srcId="{42529949-EB2F-453F-97AD-64B1F3B6D032}" destId="{24AE5DF1-892C-478A-B68E-F532A4CC1C1F}" srcOrd="5" destOrd="0" presId="urn:microsoft.com/office/officeart/2005/8/layout/cycle6"/>
    <dgm:cxn modelId="{1C457ED7-9976-4F37-8473-5E541A6547A4}" type="presParOf" srcId="{42529949-EB2F-453F-97AD-64B1F3B6D032}" destId="{46ED18CE-4241-4BA5-94B5-D704B219DBFA}" srcOrd="6" destOrd="0" presId="urn:microsoft.com/office/officeart/2005/8/layout/cycle6"/>
    <dgm:cxn modelId="{F431DDF2-96BE-4FF7-BA51-97B7B50A021D}" type="presParOf" srcId="{42529949-EB2F-453F-97AD-64B1F3B6D032}" destId="{A922A50C-9E46-47C2-BBB9-C34D34A6EB58}" srcOrd="7" destOrd="0" presId="urn:microsoft.com/office/officeart/2005/8/layout/cycle6"/>
    <dgm:cxn modelId="{95B79181-756D-4C47-855A-67208011B87F}" type="presParOf" srcId="{42529949-EB2F-453F-97AD-64B1F3B6D032}" destId="{5354622C-36B4-4FA4-9975-504779E51FBE}" srcOrd="8" destOrd="0" presId="urn:microsoft.com/office/officeart/2005/8/layout/cycle6"/>
    <dgm:cxn modelId="{A78A1F6D-3F8D-4E70-B084-B0AFB3BB9C3D}" type="presParOf" srcId="{42529949-EB2F-453F-97AD-64B1F3B6D032}" destId="{6961D0EF-4443-45C5-9C91-C5E85DAE9217}" srcOrd="9" destOrd="0" presId="urn:microsoft.com/office/officeart/2005/8/layout/cycle6"/>
    <dgm:cxn modelId="{8524A5D1-EA76-4E0D-8334-EF1A4F87FA02}" type="presParOf" srcId="{42529949-EB2F-453F-97AD-64B1F3B6D032}" destId="{A39B369F-27AC-4CF6-AC2C-2D9AEDC1803E}" srcOrd="10" destOrd="0" presId="urn:microsoft.com/office/officeart/2005/8/layout/cycle6"/>
    <dgm:cxn modelId="{D126EE3B-B254-4E0E-8E25-3412DB39D363}" type="presParOf" srcId="{42529949-EB2F-453F-97AD-64B1F3B6D032}" destId="{673E6D8B-BDBA-4406-B1BE-2459C83026F8}" srcOrd="11" destOrd="0" presId="urn:microsoft.com/office/officeart/2005/8/layout/cycle6"/>
    <dgm:cxn modelId="{2031A411-61EA-4010-99F8-CDCA9B3441CC}" type="presParOf" srcId="{42529949-EB2F-453F-97AD-64B1F3B6D032}" destId="{4E79CC00-82F6-49ED-883A-CBC3FEF14B92}" srcOrd="12" destOrd="0" presId="urn:microsoft.com/office/officeart/2005/8/layout/cycle6"/>
    <dgm:cxn modelId="{8CFDC478-64CA-4ED6-A5C9-05636E67A2C7}" type="presParOf" srcId="{42529949-EB2F-453F-97AD-64B1F3B6D032}" destId="{A5BAFA52-9508-4403-A41F-72BF00EF4815}" srcOrd="13" destOrd="0" presId="urn:microsoft.com/office/officeart/2005/8/layout/cycle6"/>
    <dgm:cxn modelId="{AE9488AE-EA7E-4DA2-BA4B-B82B0BF4FFB4}" type="presParOf" srcId="{42529949-EB2F-453F-97AD-64B1F3B6D032}" destId="{5F0FEE79-845C-4E42-B162-FBC19276BC8F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F43D22-6E4B-49AA-9A44-C93288FA057A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60B540E1-3DF8-4C5F-8C2B-3396B2988B95}">
      <dgm:prSet phldrT="[Teks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da-DK" b="1" dirty="0"/>
            <a:t>Strategi</a:t>
          </a:r>
        </a:p>
        <a:p>
          <a:r>
            <a:rPr lang="da-DK" dirty="0"/>
            <a:t>(Hvor vil vi hen)</a:t>
          </a:r>
        </a:p>
      </dgm:t>
    </dgm:pt>
    <dgm:pt modelId="{5899825C-3B92-4E36-9C95-B5D2D9EC016B}" type="parTrans" cxnId="{37D4A120-DB80-48B1-81C1-CDB8A30E7978}">
      <dgm:prSet/>
      <dgm:spPr/>
      <dgm:t>
        <a:bodyPr/>
        <a:lstStyle/>
        <a:p>
          <a:endParaRPr lang="da-DK"/>
        </a:p>
      </dgm:t>
    </dgm:pt>
    <dgm:pt modelId="{640591C9-B74E-43A0-8D93-046D273D3B68}" type="sibTrans" cxnId="{37D4A120-DB80-48B1-81C1-CDB8A30E7978}">
      <dgm:prSet/>
      <dgm:spPr/>
      <dgm:t>
        <a:bodyPr/>
        <a:lstStyle/>
        <a:p>
          <a:endParaRPr lang="da-DK"/>
        </a:p>
      </dgm:t>
    </dgm:pt>
    <dgm:pt modelId="{FF11E857-8632-41C8-B492-A8F4505EB887}">
      <dgm:prSet phldrT="[Teks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da-DK" b="1" dirty="0"/>
            <a:t>Struktur</a:t>
          </a:r>
        </a:p>
        <a:p>
          <a:r>
            <a:rPr lang="da-DK" dirty="0"/>
            <a:t>(Organisering og arbejdsfordeling)</a:t>
          </a:r>
        </a:p>
      </dgm:t>
    </dgm:pt>
    <dgm:pt modelId="{24419213-0D66-45F4-95EB-750DDF136A22}" type="parTrans" cxnId="{4BA3A8A1-6839-4CFC-92FE-049764F51262}">
      <dgm:prSet/>
      <dgm:spPr/>
      <dgm:t>
        <a:bodyPr/>
        <a:lstStyle/>
        <a:p>
          <a:endParaRPr lang="da-DK"/>
        </a:p>
      </dgm:t>
    </dgm:pt>
    <dgm:pt modelId="{4E234534-0967-4101-AA65-555D049857E1}" type="sibTrans" cxnId="{4BA3A8A1-6839-4CFC-92FE-049764F51262}">
      <dgm:prSet/>
      <dgm:spPr/>
      <dgm:t>
        <a:bodyPr/>
        <a:lstStyle/>
        <a:p>
          <a:endParaRPr lang="da-DK"/>
        </a:p>
      </dgm:t>
    </dgm:pt>
    <dgm:pt modelId="{77946E95-F2C6-4C02-999F-B6FCC378DC3F}">
      <dgm:prSet phldrT="[Teks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da-DK" b="1" dirty="0"/>
            <a:t>Processer</a:t>
          </a:r>
        </a:p>
        <a:p>
          <a:r>
            <a:rPr lang="da-DK" dirty="0"/>
            <a:t>(arbejdsprocesser netværk, teams)</a:t>
          </a:r>
        </a:p>
      </dgm:t>
    </dgm:pt>
    <dgm:pt modelId="{4487EE61-9772-4510-BD2E-C6DB82568276}" type="parTrans" cxnId="{5548246F-2D01-4A7A-856D-8C8EBE16CC4C}">
      <dgm:prSet/>
      <dgm:spPr/>
      <dgm:t>
        <a:bodyPr/>
        <a:lstStyle/>
        <a:p>
          <a:endParaRPr lang="da-DK"/>
        </a:p>
      </dgm:t>
    </dgm:pt>
    <dgm:pt modelId="{5ADB4795-010C-4399-BB21-D448257005E7}" type="sibTrans" cxnId="{5548246F-2D01-4A7A-856D-8C8EBE16CC4C}">
      <dgm:prSet/>
      <dgm:spPr/>
      <dgm:t>
        <a:bodyPr/>
        <a:lstStyle/>
        <a:p>
          <a:endParaRPr lang="da-DK"/>
        </a:p>
      </dgm:t>
    </dgm:pt>
    <dgm:pt modelId="{6F135E04-FE0A-4AE4-A9E3-C722174B128F}">
      <dgm:prSet phldrT="[Tekst]"/>
      <dgm:spPr>
        <a:solidFill>
          <a:schemeClr val="accent1"/>
        </a:solidFill>
      </dgm:spPr>
      <dgm:t>
        <a:bodyPr/>
        <a:lstStyle/>
        <a:p>
          <a:r>
            <a:rPr lang="da-DK" b="1" dirty="0"/>
            <a:t>Incitament</a:t>
          </a:r>
        </a:p>
        <a:p>
          <a:r>
            <a:rPr lang="da-DK" dirty="0"/>
            <a:t>(motivation og mening)</a:t>
          </a:r>
        </a:p>
      </dgm:t>
    </dgm:pt>
    <dgm:pt modelId="{C4EC7FF8-C680-4594-B95E-F6B151A1FFDF}" type="parTrans" cxnId="{D819DF73-0ECC-42F7-BE74-B5E7153EF7C7}">
      <dgm:prSet/>
      <dgm:spPr/>
      <dgm:t>
        <a:bodyPr/>
        <a:lstStyle/>
        <a:p>
          <a:endParaRPr lang="da-DK"/>
        </a:p>
      </dgm:t>
    </dgm:pt>
    <dgm:pt modelId="{E993B99F-90C3-4CF0-9D84-5D231821416F}" type="sibTrans" cxnId="{D819DF73-0ECC-42F7-BE74-B5E7153EF7C7}">
      <dgm:prSet/>
      <dgm:spPr/>
      <dgm:t>
        <a:bodyPr/>
        <a:lstStyle/>
        <a:p>
          <a:endParaRPr lang="da-DK"/>
        </a:p>
      </dgm:t>
    </dgm:pt>
    <dgm:pt modelId="{AB9DB773-029C-4BA1-B778-0304C96F3249}">
      <dgm:prSet phldrT="[Teks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da-DK" b="1" dirty="0"/>
            <a:t>Mennesker</a:t>
          </a:r>
          <a:r>
            <a:rPr lang="da-DK" dirty="0"/>
            <a:t> (kompetencer og erfaring)</a:t>
          </a:r>
        </a:p>
      </dgm:t>
    </dgm:pt>
    <dgm:pt modelId="{ACC156F8-279C-4495-BBA8-28E8D74A851A}" type="parTrans" cxnId="{6B48C4B7-D7EB-4B5B-A4C8-8222B92CAE18}">
      <dgm:prSet/>
      <dgm:spPr/>
      <dgm:t>
        <a:bodyPr/>
        <a:lstStyle/>
        <a:p>
          <a:endParaRPr lang="da-DK"/>
        </a:p>
      </dgm:t>
    </dgm:pt>
    <dgm:pt modelId="{1A1DD11D-EBE7-4B42-8268-B9C05361BEB4}" type="sibTrans" cxnId="{6B48C4B7-D7EB-4B5B-A4C8-8222B92CAE18}">
      <dgm:prSet/>
      <dgm:spPr/>
      <dgm:t>
        <a:bodyPr/>
        <a:lstStyle/>
        <a:p>
          <a:endParaRPr lang="da-DK"/>
        </a:p>
      </dgm:t>
    </dgm:pt>
    <dgm:pt modelId="{42529949-EB2F-453F-97AD-64B1F3B6D032}" type="pres">
      <dgm:prSet presAssocID="{EAF43D22-6E4B-49AA-9A44-C93288FA057A}" presName="cycle" presStyleCnt="0">
        <dgm:presLayoutVars>
          <dgm:dir/>
          <dgm:resizeHandles val="exact"/>
        </dgm:presLayoutVars>
      </dgm:prSet>
      <dgm:spPr/>
    </dgm:pt>
    <dgm:pt modelId="{B7145104-1FB1-4186-AF45-BCCA4FDFC1F9}" type="pres">
      <dgm:prSet presAssocID="{60B540E1-3DF8-4C5F-8C2B-3396B2988B95}" presName="node" presStyleLbl="node1" presStyleIdx="0" presStyleCnt="5">
        <dgm:presLayoutVars>
          <dgm:bulletEnabled val="1"/>
        </dgm:presLayoutVars>
      </dgm:prSet>
      <dgm:spPr/>
    </dgm:pt>
    <dgm:pt modelId="{E4291F75-0AB7-4A74-8710-90B4BBF42610}" type="pres">
      <dgm:prSet presAssocID="{60B540E1-3DF8-4C5F-8C2B-3396B2988B95}" presName="spNode" presStyleCnt="0"/>
      <dgm:spPr/>
    </dgm:pt>
    <dgm:pt modelId="{C7A166FF-5C01-4E90-8A3D-9A83B93D173B}" type="pres">
      <dgm:prSet presAssocID="{640591C9-B74E-43A0-8D93-046D273D3B68}" presName="sibTrans" presStyleLbl="sibTrans1D1" presStyleIdx="0" presStyleCnt="5"/>
      <dgm:spPr/>
    </dgm:pt>
    <dgm:pt modelId="{CF9AB899-E7D7-4BC8-A411-4B4EC7A26322}" type="pres">
      <dgm:prSet presAssocID="{FF11E857-8632-41C8-B492-A8F4505EB887}" presName="node" presStyleLbl="node1" presStyleIdx="1" presStyleCnt="5">
        <dgm:presLayoutVars>
          <dgm:bulletEnabled val="1"/>
        </dgm:presLayoutVars>
      </dgm:prSet>
      <dgm:spPr/>
    </dgm:pt>
    <dgm:pt modelId="{9CBDF8A0-B7D9-4646-92E3-76518C627860}" type="pres">
      <dgm:prSet presAssocID="{FF11E857-8632-41C8-B492-A8F4505EB887}" presName="spNode" presStyleCnt="0"/>
      <dgm:spPr/>
    </dgm:pt>
    <dgm:pt modelId="{24AE5DF1-892C-478A-B68E-F532A4CC1C1F}" type="pres">
      <dgm:prSet presAssocID="{4E234534-0967-4101-AA65-555D049857E1}" presName="sibTrans" presStyleLbl="sibTrans1D1" presStyleIdx="1" presStyleCnt="5"/>
      <dgm:spPr/>
    </dgm:pt>
    <dgm:pt modelId="{46ED18CE-4241-4BA5-94B5-D704B219DBFA}" type="pres">
      <dgm:prSet presAssocID="{77946E95-F2C6-4C02-999F-B6FCC378DC3F}" presName="node" presStyleLbl="node1" presStyleIdx="2" presStyleCnt="5">
        <dgm:presLayoutVars>
          <dgm:bulletEnabled val="1"/>
        </dgm:presLayoutVars>
      </dgm:prSet>
      <dgm:spPr/>
    </dgm:pt>
    <dgm:pt modelId="{A922A50C-9E46-47C2-BBB9-C34D34A6EB58}" type="pres">
      <dgm:prSet presAssocID="{77946E95-F2C6-4C02-999F-B6FCC378DC3F}" presName="spNode" presStyleCnt="0"/>
      <dgm:spPr/>
    </dgm:pt>
    <dgm:pt modelId="{5354622C-36B4-4FA4-9975-504779E51FBE}" type="pres">
      <dgm:prSet presAssocID="{5ADB4795-010C-4399-BB21-D448257005E7}" presName="sibTrans" presStyleLbl="sibTrans1D1" presStyleIdx="2" presStyleCnt="5"/>
      <dgm:spPr/>
    </dgm:pt>
    <dgm:pt modelId="{6961D0EF-4443-45C5-9C91-C5E85DAE9217}" type="pres">
      <dgm:prSet presAssocID="{6F135E04-FE0A-4AE4-A9E3-C722174B128F}" presName="node" presStyleLbl="node1" presStyleIdx="3" presStyleCnt="5">
        <dgm:presLayoutVars>
          <dgm:bulletEnabled val="1"/>
        </dgm:presLayoutVars>
      </dgm:prSet>
      <dgm:spPr/>
    </dgm:pt>
    <dgm:pt modelId="{A39B369F-27AC-4CF6-AC2C-2D9AEDC1803E}" type="pres">
      <dgm:prSet presAssocID="{6F135E04-FE0A-4AE4-A9E3-C722174B128F}" presName="spNode" presStyleCnt="0"/>
      <dgm:spPr/>
    </dgm:pt>
    <dgm:pt modelId="{673E6D8B-BDBA-4406-B1BE-2459C83026F8}" type="pres">
      <dgm:prSet presAssocID="{E993B99F-90C3-4CF0-9D84-5D231821416F}" presName="sibTrans" presStyleLbl="sibTrans1D1" presStyleIdx="3" presStyleCnt="5"/>
      <dgm:spPr/>
    </dgm:pt>
    <dgm:pt modelId="{4E79CC00-82F6-49ED-883A-CBC3FEF14B92}" type="pres">
      <dgm:prSet presAssocID="{AB9DB773-029C-4BA1-B778-0304C96F3249}" presName="node" presStyleLbl="node1" presStyleIdx="4" presStyleCnt="5">
        <dgm:presLayoutVars>
          <dgm:bulletEnabled val="1"/>
        </dgm:presLayoutVars>
      </dgm:prSet>
      <dgm:spPr/>
    </dgm:pt>
    <dgm:pt modelId="{A5BAFA52-9508-4403-A41F-72BF00EF4815}" type="pres">
      <dgm:prSet presAssocID="{AB9DB773-029C-4BA1-B778-0304C96F3249}" presName="spNode" presStyleCnt="0"/>
      <dgm:spPr/>
    </dgm:pt>
    <dgm:pt modelId="{5F0FEE79-845C-4E42-B162-FBC19276BC8F}" type="pres">
      <dgm:prSet presAssocID="{1A1DD11D-EBE7-4B42-8268-B9C05361BEB4}" presName="sibTrans" presStyleLbl="sibTrans1D1" presStyleIdx="4" presStyleCnt="5"/>
      <dgm:spPr/>
    </dgm:pt>
  </dgm:ptLst>
  <dgm:cxnLst>
    <dgm:cxn modelId="{B2B4A104-BE3A-4D3C-8151-F2ECF5556517}" type="presOf" srcId="{60B540E1-3DF8-4C5F-8C2B-3396B2988B95}" destId="{B7145104-1FB1-4186-AF45-BCCA4FDFC1F9}" srcOrd="0" destOrd="0" presId="urn:microsoft.com/office/officeart/2005/8/layout/cycle6"/>
    <dgm:cxn modelId="{37D4A120-DB80-48B1-81C1-CDB8A30E7978}" srcId="{EAF43D22-6E4B-49AA-9A44-C93288FA057A}" destId="{60B540E1-3DF8-4C5F-8C2B-3396B2988B95}" srcOrd="0" destOrd="0" parTransId="{5899825C-3B92-4E36-9C95-B5D2D9EC016B}" sibTransId="{640591C9-B74E-43A0-8D93-046D273D3B68}"/>
    <dgm:cxn modelId="{941BB632-6772-4F21-B9FD-16DBC195FBDC}" type="presOf" srcId="{5ADB4795-010C-4399-BB21-D448257005E7}" destId="{5354622C-36B4-4FA4-9975-504779E51FBE}" srcOrd="0" destOrd="0" presId="urn:microsoft.com/office/officeart/2005/8/layout/cycle6"/>
    <dgm:cxn modelId="{8BB7993C-653C-4D9C-BEF0-39ACA28DF5A5}" type="presOf" srcId="{77946E95-F2C6-4C02-999F-B6FCC378DC3F}" destId="{46ED18CE-4241-4BA5-94B5-D704B219DBFA}" srcOrd="0" destOrd="0" presId="urn:microsoft.com/office/officeart/2005/8/layout/cycle6"/>
    <dgm:cxn modelId="{FD34D53C-D087-476E-8692-6C45E9638D67}" type="presOf" srcId="{FF11E857-8632-41C8-B492-A8F4505EB887}" destId="{CF9AB899-E7D7-4BC8-A411-4B4EC7A26322}" srcOrd="0" destOrd="0" presId="urn:microsoft.com/office/officeart/2005/8/layout/cycle6"/>
    <dgm:cxn modelId="{A0FBD33E-FA41-47CD-8EA2-D1BDC58A6A69}" type="presOf" srcId="{E993B99F-90C3-4CF0-9D84-5D231821416F}" destId="{673E6D8B-BDBA-4406-B1BE-2459C83026F8}" srcOrd="0" destOrd="0" presId="urn:microsoft.com/office/officeart/2005/8/layout/cycle6"/>
    <dgm:cxn modelId="{17644B60-DAA8-4E46-A220-0F90FFA4ACEC}" type="presOf" srcId="{AB9DB773-029C-4BA1-B778-0304C96F3249}" destId="{4E79CC00-82F6-49ED-883A-CBC3FEF14B92}" srcOrd="0" destOrd="0" presId="urn:microsoft.com/office/officeart/2005/8/layout/cycle6"/>
    <dgm:cxn modelId="{EEB1AE44-CD44-4E2B-9BC4-AE16AE11CDC4}" type="presOf" srcId="{1A1DD11D-EBE7-4B42-8268-B9C05361BEB4}" destId="{5F0FEE79-845C-4E42-B162-FBC19276BC8F}" srcOrd="0" destOrd="0" presId="urn:microsoft.com/office/officeart/2005/8/layout/cycle6"/>
    <dgm:cxn modelId="{5548246F-2D01-4A7A-856D-8C8EBE16CC4C}" srcId="{EAF43D22-6E4B-49AA-9A44-C93288FA057A}" destId="{77946E95-F2C6-4C02-999F-B6FCC378DC3F}" srcOrd="2" destOrd="0" parTransId="{4487EE61-9772-4510-BD2E-C6DB82568276}" sibTransId="{5ADB4795-010C-4399-BB21-D448257005E7}"/>
    <dgm:cxn modelId="{D819DF73-0ECC-42F7-BE74-B5E7153EF7C7}" srcId="{EAF43D22-6E4B-49AA-9A44-C93288FA057A}" destId="{6F135E04-FE0A-4AE4-A9E3-C722174B128F}" srcOrd="3" destOrd="0" parTransId="{C4EC7FF8-C680-4594-B95E-F6B151A1FFDF}" sibTransId="{E993B99F-90C3-4CF0-9D84-5D231821416F}"/>
    <dgm:cxn modelId="{4BA3A8A1-6839-4CFC-92FE-049764F51262}" srcId="{EAF43D22-6E4B-49AA-9A44-C93288FA057A}" destId="{FF11E857-8632-41C8-B492-A8F4505EB887}" srcOrd="1" destOrd="0" parTransId="{24419213-0D66-45F4-95EB-750DDF136A22}" sibTransId="{4E234534-0967-4101-AA65-555D049857E1}"/>
    <dgm:cxn modelId="{6B48C4B7-D7EB-4B5B-A4C8-8222B92CAE18}" srcId="{EAF43D22-6E4B-49AA-9A44-C93288FA057A}" destId="{AB9DB773-029C-4BA1-B778-0304C96F3249}" srcOrd="4" destOrd="0" parTransId="{ACC156F8-279C-4495-BBA8-28E8D74A851A}" sibTransId="{1A1DD11D-EBE7-4B42-8268-B9C05361BEB4}"/>
    <dgm:cxn modelId="{2FE1BEC7-FC8D-40DE-9CC9-ECBECB870D2D}" type="presOf" srcId="{6F135E04-FE0A-4AE4-A9E3-C722174B128F}" destId="{6961D0EF-4443-45C5-9C91-C5E85DAE9217}" srcOrd="0" destOrd="0" presId="urn:microsoft.com/office/officeart/2005/8/layout/cycle6"/>
    <dgm:cxn modelId="{AC595FCB-4BAB-4691-84B5-873122779CC2}" type="presOf" srcId="{640591C9-B74E-43A0-8D93-046D273D3B68}" destId="{C7A166FF-5C01-4E90-8A3D-9A83B93D173B}" srcOrd="0" destOrd="0" presId="urn:microsoft.com/office/officeart/2005/8/layout/cycle6"/>
    <dgm:cxn modelId="{F522EAF5-74FA-4BB4-B4F0-C2F6FB375C99}" type="presOf" srcId="{4E234534-0967-4101-AA65-555D049857E1}" destId="{24AE5DF1-892C-478A-B68E-F532A4CC1C1F}" srcOrd="0" destOrd="0" presId="urn:microsoft.com/office/officeart/2005/8/layout/cycle6"/>
    <dgm:cxn modelId="{939CBAF7-5488-4586-8F8D-35640AF074DB}" type="presOf" srcId="{EAF43D22-6E4B-49AA-9A44-C93288FA057A}" destId="{42529949-EB2F-453F-97AD-64B1F3B6D032}" srcOrd="0" destOrd="0" presId="urn:microsoft.com/office/officeart/2005/8/layout/cycle6"/>
    <dgm:cxn modelId="{87198D53-94CB-4804-8224-45FBB9FB964D}" type="presParOf" srcId="{42529949-EB2F-453F-97AD-64B1F3B6D032}" destId="{B7145104-1FB1-4186-AF45-BCCA4FDFC1F9}" srcOrd="0" destOrd="0" presId="urn:microsoft.com/office/officeart/2005/8/layout/cycle6"/>
    <dgm:cxn modelId="{53C50EDF-684A-4892-96F3-550E4D65A806}" type="presParOf" srcId="{42529949-EB2F-453F-97AD-64B1F3B6D032}" destId="{E4291F75-0AB7-4A74-8710-90B4BBF42610}" srcOrd="1" destOrd="0" presId="urn:microsoft.com/office/officeart/2005/8/layout/cycle6"/>
    <dgm:cxn modelId="{7794ACB3-E6BB-4E0A-B561-1AB06EDB4496}" type="presParOf" srcId="{42529949-EB2F-453F-97AD-64B1F3B6D032}" destId="{C7A166FF-5C01-4E90-8A3D-9A83B93D173B}" srcOrd="2" destOrd="0" presId="urn:microsoft.com/office/officeart/2005/8/layout/cycle6"/>
    <dgm:cxn modelId="{17964B5D-12DF-4457-9F69-D98B460E5211}" type="presParOf" srcId="{42529949-EB2F-453F-97AD-64B1F3B6D032}" destId="{CF9AB899-E7D7-4BC8-A411-4B4EC7A26322}" srcOrd="3" destOrd="0" presId="urn:microsoft.com/office/officeart/2005/8/layout/cycle6"/>
    <dgm:cxn modelId="{2D5804A2-54AF-4209-9B3D-A338F5963ECB}" type="presParOf" srcId="{42529949-EB2F-453F-97AD-64B1F3B6D032}" destId="{9CBDF8A0-B7D9-4646-92E3-76518C627860}" srcOrd="4" destOrd="0" presId="urn:microsoft.com/office/officeart/2005/8/layout/cycle6"/>
    <dgm:cxn modelId="{9B66783F-8C13-4952-98A6-E5370D558BCA}" type="presParOf" srcId="{42529949-EB2F-453F-97AD-64B1F3B6D032}" destId="{24AE5DF1-892C-478A-B68E-F532A4CC1C1F}" srcOrd="5" destOrd="0" presId="urn:microsoft.com/office/officeart/2005/8/layout/cycle6"/>
    <dgm:cxn modelId="{1C457ED7-9976-4F37-8473-5E541A6547A4}" type="presParOf" srcId="{42529949-EB2F-453F-97AD-64B1F3B6D032}" destId="{46ED18CE-4241-4BA5-94B5-D704B219DBFA}" srcOrd="6" destOrd="0" presId="urn:microsoft.com/office/officeart/2005/8/layout/cycle6"/>
    <dgm:cxn modelId="{F431DDF2-96BE-4FF7-BA51-97B7B50A021D}" type="presParOf" srcId="{42529949-EB2F-453F-97AD-64B1F3B6D032}" destId="{A922A50C-9E46-47C2-BBB9-C34D34A6EB58}" srcOrd="7" destOrd="0" presId="urn:microsoft.com/office/officeart/2005/8/layout/cycle6"/>
    <dgm:cxn modelId="{95B79181-756D-4C47-855A-67208011B87F}" type="presParOf" srcId="{42529949-EB2F-453F-97AD-64B1F3B6D032}" destId="{5354622C-36B4-4FA4-9975-504779E51FBE}" srcOrd="8" destOrd="0" presId="urn:microsoft.com/office/officeart/2005/8/layout/cycle6"/>
    <dgm:cxn modelId="{A78A1F6D-3F8D-4E70-B084-B0AFB3BB9C3D}" type="presParOf" srcId="{42529949-EB2F-453F-97AD-64B1F3B6D032}" destId="{6961D0EF-4443-45C5-9C91-C5E85DAE9217}" srcOrd="9" destOrd="0" presId="urn:microsoft.com/office/officeart/2005/8/layout/cycle6"/>
    <dgm:cxn modelId="{8524A5D1-EA76-4E0D-8334-EF1A4F87FA02}" type="presParOf" srcId="{42529949-EB2F-453F-97AD-64B1F3B6D032}" destId="{A39B369F-27AC-4CF6-AC2C-2D9AEDC1803E}" srcOrd="10" destOrd="0" presId="urn:microsoft.com/office/officeart/2005/8/layout/cycle6"/>
    <dgm:cxn modelId="{D126EE3B-B254-4E0E-8E25-3412DB39D363}" type="presParOf" srcId="{42529949-EB2F-453F-97AD-64B1F3B6D032}" destId="{673E6D8B-BDBA-4406-B1BE-2459C83026F8}" srcOrd="11" destOrd="0" presId="urn:microsoft.com/office/officeart/2005/8/layout/cycle6"/>
    <dgm:cxn modelId="{2031A411-61EA-4010-99F8-CDCA9B3441CC}" type="presParOf" srcId="{42529949-EB2F-453F-97AD-64B1F3B6D032}" destId="{4E79CC00-82F6-49ED-883A-CBC3FEF14B92}" srcOrd="12" destOrd="0" presId="urn:microsoft.com/office/officeart/2005/8/layout/cycle6"/>
    <dgm:cxn modelId="{8CFDC478-64CA-4ED6-A5C9-05636E67A2C7}" type="presParOf" srcId="{42529949-EB2F-453F-97AD-64B1F3B6D032}" destId="{A5BAFA52-9508-4403-A41F-72BF00EF4815}" srcOrd="13" destOrd="0" presId="urn:microsoft.com/office/officeart/2005/8/layout/cycle6"/>
    <dgm:cxn modelId="{AE9488AE-EA7E-4DA2-BA4B-B82B0BF4FFB4}" type="presParOf" srcId="{42529949-EB2F-453F-97AD-64B1F3B6D032}" destId="{5F0FEE79-845C-4E42-B162-FBC19276BC8F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AF43D22-6E4B-49AA-9A44-C93288FA057A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60B540E1-3DF8-4C5F-8C2B-3396B2988B95}">
      <dgm:prSet phldrT="[Teks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da-DK" b="1" dirty="0"/>
            <a:t>Strategi</a:t>
          </a:r>
        </a:p>
        <a:p>
          <a:r>
            <a:rPr lang="da-DK" dirty="0"/>
            <a:t>(Hvor vil vi hen)</a:t>
          </a:r>
        </a:p>
      </dgm:t>
    </dgm:pt>
    <dgm:pt modelId="{5899825C-3B92-4E36-9C95-B5D2D9EC016B}" type="parTrans" cxnId="{37D4A120-DB80-48B1-81C1-CDB8A30E7978}">
      <dgm:prSet/>
      <dgm:spPr/>
      <dgm:t>
        <a:bodyPr/>
        <a:lstStyle/>
        <a:p>
          <a:endParaRPr lang="da-DK"/>
        </a:p>
      </dgm:t>
    </dgm:pt>
    <dgm:pt modelId="{640591C9-B74E-43A0-8D93-046D273D3B68}" type="sibTrans" cxnId="{37D4A120-DB80-48B1-81C1-CDB8A30E7978}">
      <dgm:prSet/>
      <dgm:spPr/>
      <dgm:t>
        <a:bodyPr/>
        <a:lstStyle/>
        <a:p>
          <a:endParaRPr lang="da-DK"/>
        </a:p>
      </dgm:t>
    </dgm:pt>
    <dgm:pt modelId="{FF11E857-8632-41C8-B492-A8F4505EB887}">
      <dgm:prSet phldrT="[Teks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da-DK" b="1" dirty="0"/>
            <a:t>Struktur</a:t>
          </a:r>
        </a:p>
        <a:p>
          <a:r>
            <a:rPr lang="da-DK" dirty="0"/>
            <a:t>(Organisering og arbejdsfordeling)</a:t>
          </a:r>
        </a:p>
      </dgm:t>
    </dgm:pt>
    <dgm:pt modelId="{24419213-0D66-45F4-95EB-750DDF136A22}" type="parTrans" cxnId="{4BA3A8A1-6839-4CFC-92FE-049764F51262}">
      <dgm:prSet/>
      <dgm:spPr/>
      <dgm:t>
        <a:bodyPr/>
        <a:lstStyle/>
        <a:p>
          <a:endParaRPr lang="da-DK"/>
        </a:p>
      </dgm:t>
    </dgm:pt>
    <dgm:pt modelId="{4E234534-0967-4101-AA65-555D049857E1}" type="sibTrans" cxnId="{4BA3A8A1-6839-4CFC-92FE-049764F51262}">
      <dgm:prSet/>
      <dgm:spPr/>
      <dgm:t>
        <a:bodyPr/>
        <a:lstStyle/>
        <a:p>
          <a:endParaRPr lang="da-DK"/>
        </a:p>
      </dgm:t>
    </dgm:pt>
    <dgm:pt modelId="{77946E95-F2C6-4C02-999F-B6FCC378DC3F}">
      <dgm:prSet phldrT="[Teks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da-DK" b="1" dirty="0"/>
            <a:t>Processer</a:t>
          </a:r>
        </a:p>
        <a:p>
          <a:r>
            <a:rPr lang="da-DK" dirty="0"/>
            <a:t>(arbejdsprocesser netværk, teams)</a:t>
          </a:r>
        </a:p>
      </dgm:t>
    </dgm:pt>
    <dgm:pt modelId="{4487EE61-9772-4510-BD2E-C6DB82568276}" type="parTrans" cxnId="{5548246F-2D01-4A7A-856D-8C8EBE16CC4C}">
      <dgm:prSet/>
      <dgm:spPr/>
      <dgm:t>
        <a:bodyPr/>
        <a:lstStyle/>
        <a:p>
          <a:endParaRPr lang="da-DK"/>
        </a:p>
      </dgm:t>
    </dgm:pt>
    <dgm:pt modelId="{5ADB4795-010C-4399-BB21-D448257005E7}" type="sibTrans" cxnId="{5548246F-2D01-4A7A-856D-8C8EBE16CC4C}">
      <dgm:prSet/>
      <dgm:spPr/>
      <dgm:t>
        <a:bodyPr/>
        <a:lstStyle/>
        <a:p>
          <a:endParaRPr lang="da-DK"/>
        </a:p>
      </dgm:t>
    </dgm:pt>
    <dgm:pt modelId="{6F135E04-FE0A-4AE4-A9E3-C722174B128F}">
      <dgm:prSet phldrT="[Teks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da-DK" b="1" dirty="0"/>
            <a:t>Incitament</a:t>
          </a:r>
        </a:p>
        <a:p>
          <a:r>
            <a:rPr lang="da-DK" dirty="0"/>
            <a:t>(motivation og mening)</a:t>
          </a:r>
        </a:p>
      </dgm:t>
    </dgm:pt>
    <dgm:pt modelId="{C4EC7FF8-C680-4594-B95E-F6B151A1FFDF}" type="parTrans" cxnId="{D819DF73-0ECC-42F7-BE74-B5E7153EF7C7}">
      <dgm:prSet/>
      <dgm:spPr/>
      <dgm:t>
        <a:bodyPr/>
        <a:lstStyle/>
        <a:p>
          <a:endParaRPr lang="da-DK"/>
        </a:p>
      </dgm:t>
    </dgm:pt>
    <dgm:pt modelId="{E993B99F-90C3-4CF0-9D84-5D231821416F}" type="sibTrans" cxnId="{D819DF73-0ECC-42F7-BE74-B5E7153EF7C7}">
      <dgm:prSet/>
      <dgm:spPr/>
      <dgm:t>
        <a:bodyPr/>
        <a:lstStyle/>
        <a:p>
          <a:endParaRPr lang="da-DK"/>
        </a:p>
      </dgm:t>
    </dgm:pt>
    <dgm:pt modelId="{AB9DB773-029C-4BA1-B778-0304C96F3249}">
      <dgm:prSet phldrT="[Tekst]"/>
      <dgm:spPr>
        <a:solidFill>
          <a:schemeClr val="accent1"/>
        </a:solidFill>
      </dgm:spPr>
      <dgm:t>
        <a:bodyPr/>
        <a:lstStyle/>
        <a:p>
          <a:r>
            <a:rPr lang="da-DK" b="1" dirty="0"/>
            <a:t>Mennesker</a:t>
          </a:r>
          <a:r>
            <a:rPr lang="da-DK" dirty="0"/>
            <a:t> (kompetencer og erfaring)</a:t>
          </a:r>
        </a:p>
      </dgm:t>
    </dgm:pt>
    <dgm:pt modelId="{ACC156F8-279C-4495-BBA8-28E8D74A851A}" type="parTrans" cxnId="{6B48C4B7-D7EB-4B5B-A4C8-8222B92CAE18}">
      <dgm:prSet/>
      <dgm:spPr/>
      <dgm:t>
        <a:bodyPr/>
        <a:lstStyle/>
        <a:p>
          <a:endParaRPr lang="da-DK"/>
        </a:p>
      </dgm:t>
    </dgm:pt>
    <dgm:pt modelId="{1A1DD11D-EBE7-4B42-8268-B9C05361BEB4}" type="sibTrans" cxnId="{6B48C4B7-D7EB-4B5B-A4C8-8222B92CAE18}">
      <dgm:prSet/>
      <dgm:spPr/>
      <dgm:t>
        <a:bodyPr/>
        <a:lstStyle/>
        <a:p>
          <a:endParaRPr lang="da-DK"/>
        </a:p>
      </dgm:t>
    </dgm:pt>
    <dgm:pt modelId="{42529949-EB2F-453F-97AD-64B1F3B6D032}" type="pres">
      <dgm:prSet presAssocID="{EAF43D22-6E4B-49AA-9A44-C93288FA057A}" presName="cycle" presStyleCnt="0">
        <dgm:presLayoutVars>
          <dgm:dir/>
          <dgm:resizeHandles val="exact"/>
        </dgm:presLayoutVars>
      </dgm:prSet>
      <dgm:spPr/>
    </dgm:pt>
    <dgm:pt modelId="{B7145104-1FB1-4186-AF45-BCCA4FDFC1F9}" type="pres">
      <dgm:prSet presAssocID="{60B540E1-3DF8-4C5F-8C2B-3396B2988B95}" presName="node" presStyleLbl="node1" presStyleIdx="0" presStyleCnt="5">
        <dgm:presLayoutVars>
          <dgm:bulletEnabled val="1"/>
        </dgm:presLayoutVars>
      </dgm:prSet>
      <dgm:spPr/>
    </dgm:pt>
    <dgm:pt modelId="{E4291F75-0AB7-4A74-8710-90B4BBF42610}" type="pres">
      <dgm:prSet presAssocID="{60B540E1-3DF8-4C5F-8C2B-3396B2988B95}" presName="spNode" presStyleCnt="0"/>
      <dgm:spPr/>
    </dgm:pt>
    <dgm:pt modelId="{C7A166FF-5C01-4E90-8A3D-9A83B93D173B}" type="pres">
      <dgm:prSet presAssocID="{640591C9-B74E-43A0-8D93-046D273D3B68}" presName="sibTrans" presStyleLbl="sibTrans1D1" presStyleIdx="0" presStyleCnt="5"/>
      <dgm:spPr/>
    </dgm:pt>
    <dgm:pt modelId="{CF9AB899-E7D7-4BC8-A411-4B4EC7A26322}" type="pres">
      <dgm:prSet presAssocID="{FF11E857-8632-41C8-B492-A8F4505EB887}" presName="node" presStyleLbl="node1" presStyleIdx="1" presStyleCnt="5">
        <dgm:presLayoutVars>
          <dgm:bulletEnabled val="1"/>
        </dgm:presLayoutVars>
      </dgm:prSet>
      <dgm:spPr/>
    </dgm:pt>
    <dgm:pt modelId="{9CBDF8A0-B7D9-4646-92E3-76518C627860}" type="pres">
      <dgm:prSet presAssocID="{FF11E857-8632-41C8-B492-A8F4505EB887}" presName="spNode" presStyleCnt="0"/>
      <dgm:spPr/>
    </dgm:pt>
    <dgm:pt modelId="{24AE5DF1-892C-478A-B68E-F532A4CC1C1F}" type="pres">
      <dgm:prSet presAssocID="{4E234534-0967-4101-AA65-555D049857E1}" presName="sibTrans" presStyleLbl="sibTrans1D1" presStyleIdx="1" presStyleCnt="5"/>
      <dgm:spPr/>
    </dgm:pt>
    <dgm:pt modelId="{46ED18CE-4241-4BA5-94B5-D704B219DBFA}" type="pres">
      <dgm:prSet presAssocID="{77946E95-F2C6-4C02-999F-B6FCC378DC3F}" presName="node" presStyleLbl="node1" presStyleIdx="2" presStyleCnt="5">
        <dgm:presLayoutVars>
          <dgm:bulletEnabled val="1"/>
        </dgm:presLayoutVars>
      </dgm:prSet>
      <dgm:spPr/>
    </dgm:pt>
    <dgm:pt modelId="{A922A50C-9E46-47C2-BBB9-C34D34A6EB58}" type="pres">
      <dgm:prSet presAssocID="{77946E95-F2C6-4C02-999F-B6FCC378DC3F}" presName="spNode" presStyleCnt="0"/>
      <dgm:spPr/>
    </dgm:pt>
    <dgm:pt modelId="{5354622C-36B4-4FA4-9975-504779E51FBE}" type="pres">
      <dgm:prSet presAssocID="{5ADB4795-010C-4399-BB21-D448257005E7}" presName="sibTrans" presStyleLbl="sibTrans1D1" presStyleIdx="2" presStyleCnt="5"/>
      <dgm:spPr/>
    </dgm:pt>
    <dgm:pt modelId="{6961D0EF-4443-45C5-9C91-C5E85DAE9217}" type="pres">
      <dgm:prSet presAssocID="{6F135E04-FE0A-4AE4-A9E3-C722174B128F}" presName="node" presStyleLbl="node1" presStyleIdx="3" presStyleCnt="5">
        <dgm:presLayoutVars>
          <dgm:bulletEnabled val="1"/>
        </dgm:presLayoutVars>
      </dgm:prSet>
      <dgm:spPr/>
    </dgm:pt>
    <dgm:pt modelId="{A39B369F-27AC-4CF6-AC2C-2D9AEDC1803E}" type="pres">
      <dgm:prSet presAssocID="{6F135E04-FE0A-4AE4-A9E3-C722174B128F}" presName="spNode" presStyleCnt="0"/>
      <dgm:spPr/>
    </dgm:pt>
    <dgm:pt modelId="{673E6D8B-BDBA-4406-B1BE-2459C83026F8}" type="pres">
      <dgm:prSet presAssocID="{E993B99F-90C3-4CF0-9D84-5D231821416F}" presName="sibTrans" presStyleLbl="sibTrans1D1" presStyleIdx="3" presStyleCnt="5"/>
      <dgm:spPr/>
    </dgm:pt>
    <dgm:pt modelId="{4E79CC00-82F6-49ED-883A-CBC3FEF14B92}" type="pres">
      <dgm:prSet presAssocID="{AB9DB773-029C-4BA1-B778-0304C96F3249}" presName="node" presStyleLbl="node1" presStyleIdx="4" presStyleCnt="5">
        <dgm:presLayoutVars>
          <dgm:bulletEnabled val="1"/>
        </dgm:presLayoutVars>
      </dgm:prSet>
      <dgm:spPr/>
    </dgm:pt>
    <dgm:pt modelId="{A5BAFA52-9508-4403-A41F-72BF00EF4815}" type="pres">
      <dgm:prSet presAssocID="{AB9DB773-029C-4BA1-B778-0304C96F3249}" presName="spNode" presStyleCnt="0"/>
      <dgm:spPr/>
    </dgm:pt>
    <dgm:pt modelId="{5F0FEE79-845C-4E42-B162-FBC19276BC8F}" type="pres">
      <dgm:prSet presAssocID="{1A1DD11D-EBE7-4B42-8268-B9C05361BEB4}" presName="sibTrans" presStyleLbl="sibTrans1D1" presStyleIdx="4" presStyleCnt="5"/>
      <dgm:spPr/>
    </dgm:pt>
  </dgm:ptLst>
  <dgm:cxnLst>
    <dgm:cxn modelId="{B2B4A104-BE3A-4D3C-8151-F2ECF5556517}" type="presOf" srcId="{60B540E1-3DF8-4C5F-8C2B-3396B2988B95}" destId="{B7145104-1FB1-4186-AF45-BCCA4FDFC1F9}" srcOrd="0" destOrd="0" presId="urn:microsoft.com/office/officeart/2005/8/layout/cycle6"/>
    <dgm:cxn modelId="{37D4A120-DB80-48B1-81C1-CDB8A30E7978}" srcId="{EAF43D22-6E4B-49AA-9A44-C93288FA057A}" destId="{60B540E1-3DF8-4C5F-8C2B-3396B2988B95}" srcOrd="0" destOrd="0" parTransId="{5899825C-3B92-4E36-9C95-B5D2D9EC016B}" sibTransId="{640591C9-B74E-43A0-8D93-046D273D3B68}"/>
    <dgm:cxn modelId="{941BB632-6772-4F21-B9FD-16DBC195FBDC}" type="presOf" srcId="{5ADB4795-010C-4399-BB21-D448257005E7}" destId="{5354622C-36B4-4FA4-9975-504779E51FBE}" srcOrd="0" destOrd="0" presId="urn:microsoft.com/office/officeart/2005/8/layout/cycle6"/>
    <dgm:cxn modelId="{8BB7993C-653C-4D9C-BEF0-39ACA28DF5A5}" type="presOf" srcId="{77946E95-F2C6-4C02-999F-B6FCC378DC3F}" destId="{46ED18CE-4241-4BA5-94B5-D704B219DBFA}" srcOrd="0" destOrd="0" presId="urn:microsoft.com/office/officeart/2005/8/layout/cycle6"/>
    <dgm:cxn modelId="{FD34D53C-D087-476E-8692-6C45E9638D67}" type="presOf" srcId="{FF11E857-8632-41C8-B492-A8F4505EB887}" destId="{CF9AB899-E7D7-4BC8-A411-4B4EC7A26322}" srcOrd="0" destOrd="0" presId="urn:microsoft.com/office/officeart/2005/8/layout/cycle6"/>
    <dgm:cxn modelId="{A0FBD33E-FA41-47CD-8EA2-D1BDC58A6A69}" type="presOf" srcId="{E993B99F-90C3-4CF0-9D84-5D231821416F}" destId="{673E6D8B-BDBA-4406-B1BE-2459C83026F8}" srcOrd="0" destOrd="0" presId="urn:microsoft.com/office/officeart/2005/8/layout/cycle6"/>
    <dgm:cxn modelId="{17644B60-DAA8-4E46-A220-0F90FFA4ACEC}" type="presOf" srcId="{AB9DB773-029C-4BA1-B778-0304C96F3249}" destId="{4E79CC00-82F6-49ED-883A-CBC3FEF14B92}" srcOrd="0" destOrd="0" presId="urn:microsoft.com/office/officeart/2005/8/layout/cycle6"/>
    <dgm:cxn modelId="{EEB1AE44-CD44-4E2B-9BC4-AE16AE11CDC4}" type="presOf" srcId="{1A1DD11D-EBE7-4B42-8268-B9C05361BEB4}" destId="{5F0FEE79-845C-4E42-B162-FBC19276BC8F}" srcOrd="0" destOrd="0" presId="urn:microsoft.com/office/officeart/2005/8/layout/cycle6"/>
    <dgm:cxn modelId="{5548246F-2D01-4A7A-856D-8C8EBE16CC4C}" srcId="{EAF43D22-6E4B-49AA-9A44-C93288FA057A}" destId="{77946E95-F2C6-4C02-999F-B6FCC378DC3F}" srcOrd="2" destOrd="0" parTransId="{4487EE61-9772-4510-BD2E-C6DB82568276}" sibTransId="{5ADB4795-010C-4399-BB21-D448257005E7}"/>
    <dgm:cxn modelId="{D819DF73-0ECC-42F7-BE74-B5E7153EF7C7}" srcId="{EAF43D22-6E4B-49AA-9A44-C93288FA057A}" destId="{6F135E04-FE0A-4AE4-A9E3-C722174B128F}" srcOrd="3" destOrd="0" parTransId="{C4EC7FF8-C680-4594-B95E-F6B151A1FFDF}" sibTransId="{E993B99F-90C3-4CF0-9D84-5D231821416F}"/>
    <dgm:cxn modelId="{4BA3A8A1-6839-4CFC-92FE-049764F51262}" srcId="{EAF43D22-6E4B-49AA-9A44-C93288FA057A}" destId="{FF11E857-8632-41C8-B492-A8F4505EB887}" srcOrd="1" destOrd="0" parTransId="{24419213-0D66-45F4-95EB-750DDF136A22}" sibTransId="{4E234534-0967-4101-AA65-555D049857E1}"/>
    <dgm:cxn modelId="{6B48C4B7-D7EB-4B5B-A4C8-8222B92CAE18}" srcId="{EAF43D22-6E4B-49AA-9A44-C93288FA057A}" destId="{AB9DB773-029C-4BA1-B778-0304C96F3249}" srcOrd="4" destOrd="0" parTransId="{ACC156F8-279C-4495-BBA8-28E8D74A851A}" sibTransId="{1A1DD11D-EBE7-4B42-8268-B9C05361BEB4}"/>
    <dgm:cxn modelId="{2FE1BEC7-FC8D-40DE-9CC9-ECBECB870D2D}" type="presOf" srcId="{6F135E04-FE0A-4AE4-A9E3-C722174B128F}" destId="{6961D0EF-4443-45C5-9C91-C5E85DAE9217}" srcOrd="0" destOrd="0" presId="urn:microsoft.com/office/officeart/2005/8/layout/cycle6"/>
    <dgm:cxn modelId="{AC595FCB-4BAB-4691-84B5-873122779CC2}" type="presOf" srcId="{640591C9-B74E-43A0-8D93-046D273D3B68}" destId="{C7A166FF-5C01-4E90-8A3D-9A83B93D173B}" srcOrd="0" destOrd="0" presId="urn:microsoft.com/office/officeart/2005/8/layout/cycle6"/>
    <dgm:cxn modelId="{F522EAF5-74FA-4BB4-B4F0-C2F6FB375C99}" type="presOf" srcId="{4E234534-0967-4101-AA65-555D049857E1}" destId="{24AE5DF1-892C-478A-B68E-F532A4CC1C1F}" srcOrd="0" destOrd="0" presId="urn:microsoft.com/office/officeart/2005/8/layout/cycle6"/>
    <dgm:cxn modelId="{939CBAF7-5488-4586-8F8D-35640AF074DB}" type="presOf" srcId="{EAF43D22-6E4B-49AA-9A44-C93288FA057A}" destId="{42529949-EB2F-453F-97AD-64B1F3B6D032}" srcOrd="0" destOrd="0" presId="urn:microsoft.com/office/officeart/2005/8/layout/cycle6"/>
    <dgm:cxn modelId="{87198D53-94CB-4804-8224-45FBB9FB964D}" type="presParOf" srcId="{42529949-EB2F-453F-97AD-64B1F3B6D032}" destId="{B7145104-1FB1-4186-AF45-BCCA4FDFC1F9}" srcOrd="0" destOrd="0" presId="urn:microsoft.com/office/officeart/2005/8/layout/cycle6"/>
    <dgm:cxn modelId="{53C50EDF-684A-4892-96F3-550E4D65A806}" type="presParOf" srcId="{42529949-EB2F-453F-97AD-64B1F3B6D032}" destId="{E4291F75-0AB7-4A74-8710-90B4BBF42610}" srcOrd="1" destOrd="0" presId="urn:microsoft.com/office/officeart/2005/8/layout/cycle6"/>
    <dgm:cxn modelId="{7794ACB3-E6BB-4E0A-B561-1AB06EDB4496}" type="presParOf" srcId="{42529949-EB2F-453F-97AD-64B1F3B6D032}" destId="{C7A166FF-5C01-4E90-8A3D-9A83B93D173B}" srcOrd="2" destOrd="0" presId="urn:microsoft.com/office/officeart/2005/8/layout/cycle6"/>
    <dgm:cxn modelId="{17964B5D-12DF-4457-9F69-D98B460E5211}" type="presParOf" srcId="{42529949-EB2F-453F-97AD-64B1F3B6D032}" destId="{CF9AB899-E7D7-4BC8-A411-4B4EC7A26322}" srcOrd="3" destOrd="0" presId="urn:microsoft.com/office/officeart/2005/8/layout/cycle6"/>
    <dgm:cxn modelId="{2D5804A2-54AF-4209-9B3D-A338F5963ECB}" type="presParOf" srcId="{42529949-EB2F-453F-97AD-64B1F3B6D032}" destId="{9CBDF8A0-B7D9-4646-92E3-76518C627860}" srcOrd="4" destOrd="0" presId="urn:microsoft.com/office/officeart/2005/8/layout/cycle6"/>
    <dgm:cxn modelId="{9B66783F-8C13-4952-98A6-E5370D558BCA}" type="presParOf" srcId="{42529949-EB2F-453F-97AD-64B1F3B6D032}" destId="{24AE5DF1-892C-478A-B68E-F532A4CC1C1F}" srcOrd="5" destOrd="0" presId="urn:microsoft.com/office/officeart/2005/8/layout/cycle6"/>
    <dgm:cxn modelId="{1C457ED7-9976-4F37-8473-5E541A6547A4}" type="presParOf" srcId="{42529949-EB2F-453F-97AD-64B1F3B6D032}" destId="{46ED18CE-4241-4BA5-94B5-D704B219DBFA}" srcOrd="6" destOrd="0" presId="urn:microsoft.com/office/officeart/2005/8/layout/cycle6"/>
    <dgm:cxn modelId="{F431DDF2-96BE-4FF7-BA51-97B7B50A021D}" type="presParOf" srcId="{42529949-EB2F-453F-97AD-64B1F3B6D032}" destId="{A922A50C-9E46-47C2-BBB9-C34D34A6EB58}" srcOrd="7" destOrd="0" presId="urn:microsoft.com/office/officeart/2005/8/layout/cycle6"/>
    <dgm:cxn modelId="{95B79181-756D-4C47-855A-67208011B87F}" type="presParOf" srcId="{42529949-EB2F-453F-97AD-64B1F3B6D032}" destId="{5354622C-36B4-4FA4-9975-504779E51FBE}" srcOrd="8" destOrd="0" presId="urn:microsoft.com/office/officeart/2005/8/layout/cycle6"/>
    <dgm:cxn modelId="{A78A1F6D-3F8D-4E70-B084-B0AFB3BB9C3D}" type="presParOf" srcId="{42529949-EB2F-453F-97AD-64B1F3B6D032}" destId="{6961D0EF-4443-45C5-9C91-C5E85DAE9217}" srcOrd="9" destOrd="0" presId="urn:microsoft.com/office/officeart/2005/8/layout/cycle6"/>
    <dgm:cxn modelId="{8524A5D1-EA76-4E0D-8334-EF1A4F87FA02}" type="presParOf" srcId="{42529949-EB2F-453F-97AD-64B1F3B6D032}" destId="{A39B369F-27AC-4CF6-AC2C-2D9AEDC1803E}" srcOrd="10" destOrd="0" presId="urn:microsoft.com/office/officeart/2005/8/layout/cycle6"/>
    <dgm:cxn modelId="{D126EE3B-B254-4E0E-8E25-3412DB39D363}" type="presParOf" srcId="{42529949-EB2F-453F-97AD-64B1F3B6D032}" destId="{673E6D8B-BDBA-4406-B1BE-2459C83026F8}" srcOrd="11" destOrd="0" presId="urn:microsoft.com/office/officeart/2005/8/layout/cycle6"/>
    <dgm:cxn modelId="{2031A411-61EA-4010-99F8-CDCA9B3441CC}" type="presParOf" srcId="{42529949-EB2F-453F-97AD-64B1F3B6D032}" destId="{4E79CC00-82F6-49ED-883A-CBC3FEF14B92}" srcOrd="12" destOrd="0" presId="urn:microsoft.com/office/officeart/2005/8/layout/cycle6"/>
    <dgm:cxn modelId="{8CFDC478-64CA-4ED6-A5C9-05636E67A2C7}" type="presParOf" srcId="{42529949-EB2F-453F-97AD-64B1F3B6D032}" destId="{A5BAFA52-9508-4403-A41F-72BF00EF4815}" srcOrd="13" destOrd="0" presId="urn:microsoft.com/office/officeart/2005/8/layout/cycle6"/>
    <dgm:cxn modelId="{AE9488AE-EA7E-4DA2-BA4B-B82B0BF4FFB4}" type="presParOf" srcId="{42529949-EB2F-453F-97AD-64B1F3B6D032}" destId="{5F0FEE79-845C-4E42-B162-FBC19276BC8F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145104-1FB1-4186-AF45-BCCA4FDFC1F9}">
      <dsp:nvSpPr>
        <dsp:cNvPr id="0" name=""/>
        <dsp:cNvSpPr/>
      </dsp:nvSpPr>
      <dsp:spPr>
        <a:xfrm>
          <a:off x="3269020" y="3212"/>
          <a:ext cx="1569684" cy="10202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b="1" kern="1200" dirty="0"/>
            <a:t>Strategi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/>
            <a:t>(Hvor vil vi hen)</a:t>
          </a:r>
        </a:p>
      </dsp:txBody>
      <dsp:txXfrm>
        <a:off x="3318827" y="53019"/>
        <a:ext cx="1470070" cy="920680"/>
      </dsp:txXfrm>
    </dsp:sp>
    <dsp:sp modelId="{C7A166FF-5C01-4E90-8A3D-9A83B93D173B}">
      <dsp:nvSpPr>
        <dsp:cNvPr id="0" name=""/>
        <dsp:cNvSpPr/>
      </dsp:nvSpPr>
      <dsp:spPr>
        <a:xfrm>
          <a:off x="2015721" y="513359"/>
          <a:ext cx="4076283" cy="4076283"/>
        </a:xfrm>
        <a:custGeom>
          <a:avLst/>
          <a:gdLst/>
          <a:ahLst/>
          <a:cxnLst/>
          <a:rect l="0" t="0" r="0" b="0"/>
          <a:pathLst>
            <a:path>
              <a:moveTo>
                <a:pt x="2833763" y="161706"/>
              </a:moveTo>
              <a:arcTo wR="2038141" hR="2038141" stAng="17578637" swAng="196112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9AB899-E7D7-4BC8-A411-4B4EC7A26322}">
      <dsp:nvSpPr>
        <dsp:cNvPr id="0" name=""/>
        <dsp:cNvSpPr/>
      </dsp:nvSpPr>
      <dsp:spPr>
        <a:xfrm>
          <a:off x="5207409" y="1411533"/>
          <a:ext cx="1569684" cy="10202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b="1" kern="1200" dirty="0"/>
            <a:t>Struktur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/>
            <a:t>(Organisering og arbejdsfordeling)</a:t>
          </a:r>
        </a:p>
      </dsp:txBody>
      <dsp:txXfrm>
        <a:off x="5257216" y="1461340"/>
        <a:ext cx="1470070" cy="920680"/>
      </dsp:txXfrm>
    </dsp:sp>
    <dsp:sp modelId="{24AE5DF1-892C-478A-B68E-F532A4CC1C1F}">
      <dsp:nvSpPr>
        <dsp:cNvPr id="0" name=""/>
        <dsp:cNvSpPr/>
      </dsp:nvSpPr>
      <dsp:spPr>
        <a:xfrm>
          <a:off x="2015721" y="513359"/>
          <a:ext cx="4076283" cy="4076283"/>
        </a:xfrm>
        <a:custGeom>
          <a:avLst/>
          <a:gdLst/>
          <a:ahLst/>
          <a:cxnLst/>
          <a:rect l="0" t="0" r="0" b="0"/>
          <a:pathLst>
            <a:path>
              <a:moveTo>
                <a:pt x="4073491" y="1931495"/>
              </a:moveTo>
              <a:arcTo wR="2038141" hR="2038141" stAng="21420036" swAng="219598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ED18CE-4241-4BA5-94B5-D704B219DBFA}">
      <dsp:nvSpPr>
        <dsp:cNvPr id="0" name=""/>
        <dsp:cNvSpPr/>
      </dsp:nvSpPr>
      <dsp:spPr>
        <a:xfrm>
          <a:off x="4467010" y="3690245"/>
          <a:ext cx="1569684" cy="10202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b="1" kern="1200" dirty="0"/>
            <a:t>Processer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/>
            <a:t>(arbejdsprocesser netværk, teams)</a:t>
          </a:r>
        </a:p>
      </dsp:txBody>
      <dsp:txXfrm>
        <a:off x="4516817" y="3740052"/>
        <a:ext cx="1470070" cy="920680"/>
      </dsp:txXfrm>
    </dsp:sp>
    <dsp:sp modelId="{5354622C-36B4-4FA4-9975-504779E51FBE}">
      <dsp:nvSpPr>
        <dsp:cNvPr id="0" name=""/>
        <dsp:cNvSpPr/>
      </dsp:nvSpPr>
      <dsp:spPr>
        <a:xfrm>
          <a:off x="2015721" y="513359"/>
          <a:ext cx="4076283" cy="4076283"/>
        </a:xfrm>
        <a:custGeom>
          <a:avLst/>
          <a:gdLst/>
          <a:ahLst/>
          <a:cxnLst/>
          <a:rect l="0" t="0" r="0" b="0"/>
          <a:pathLst>
            <a:path>
              <a:moveTo>
                <a:pt x="2443194" y="4035629"/>
              </a:moveTo>
              <a:arcTo wR="2038141" hR="2038141" stAng="4712216" swAng="137556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61D0EF-4443-45C5-9C91-C5E85DAE9217}">
      <dsp:nvSpPr>
        <dsp:cNvPr id="0" name=""/>
        <dsp:cNvSpPr/>
      </dsp:nvSpPr>
      <dsp:spPr>
        <a:xfrm>
          <a:off x="2071031" y="3690245"/>
          <a:ext cx="1569684" cy="10202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b="1" kern="1200" dirty="0"/>
            <a:t>Incitament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/>
            <a:t>(motivation og mening)</a:t>
          </a:r>
        </a:p>
      </dsp:txBody>
      <dsp:txXfrm>
        <a:off x="2120838" y="3740052"/>
        <a:ext cx="1470070" cy="920680"/>
      </dsp:txXfrm>
    </dsp:sp>
    <dsp:sp modelId="{673E6D8B-BDBA-4406-B1BE-2459C83026F8}">
      <dsp:nvSpPr>
        <dsp:cNvPr id="0" name=""/>
        <dsp:cNvSpPr/>
      </dsp:nvSpPr>
      <dsp:spPr>
        <a:xfrm>
          <a:off x="2015721" y="513359"/>
          <a:ext cx="4076283" cy="4076283"/>
        </a:xfrm>
        <a:custGeom>
          <a:avLst/>
          <a:gdLst/>
          <a:ahLst/>
          <a:cxnLst/>
          <a:rect l="0" t="0" r="0" b="0"/>
          <a:pathLst>
            <a:path>
              <a:moveTo>
                <a:pt x="340536" y="3166042"/>
              </a:moveTo>
              <a:arcTo wR="2038141" hR="2038141" stAng="8783980" swAng="219598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79CC00-82F6-49ED-883A-CBC3FEF14B92}">
      <dsp:nvSpPr>
        <dsp:cNvPr id="0" name=""/>
        <dsp:cNvSpPr/>
      </dsp:nvSpPr>
      <dsp:spPr>
        <a:xfrm>
          <a:off x="1330632" y="1411533"/>
          <a:ext cx="1569684" cy="10202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b="1" kern="1200" dirty="0"/>
            <a:t>Mennesker</a:t>
          </a:r>
          <a:r>
            <a:rPr lang="da-DK" sz="1400" kern="1200" dirty="0"/>
            <a:t> (kompetencer og erfaring)</a:t>
          </a:r>
        </a:p>
      </dsp:txBody>
      <dsp:txXfrm>
        <a:off x="1380439" y="1461340"/>
        <a:ext cx="1470070" cy="920680"/>
      </dsp:txXfrm>
    </dsp:sp>
    <dsp:sp modelId="{5F0FEE79-845C-4E42-B162-FBC19276BC8F}">
      <dsp:nvSpPr>
        <dsp:cNvPr id="0" name=""/>
        <dsp:cNvSpPr/>
      </dsp:nvSpPr>
      <dsp:spPr>
        <a:xfrm>
          <a:off x="2015721" y="513359"/>
          <a:ext cx="4076283" cy="4076283"/>
        </a:xfrm>
        <a:custGeom>
          <a:avLst/>
          <a:gdLst/>
          <a:ahLst/>
          <a:cxnLst/>
          <a:rect l="0" t="0" r="0" b="0"/>
          <a:pathLst>
            <a:path>
              <a:moveTo>
                <a:pt x="355185" y="888498"/>
              </a:moveTo>
              <a:arcTo wR="2038141" hR="2038141" stAng="12860240" swAng="196112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145104-1FB1-4186-AF45-BCCA4FDFC1F9}">
      <dsp:nvSpPr>
        <dsp:cNvPr id="0" name=""/>
        <dsp:cNvSpPr/>
      </dsp:nvSpPr>
      <dsp:spPr>
        <a:xfrm>
          <a:off x="3269020" y="3212"/>
          <a:ext cx="1569684" cy="10202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b="1" kern="1200" dirty="0"/>
            <a:t>Strategi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/>
            <a:t>(Hvor vil vi hen)</a:t>
          </a:r>
        </a:p>
      </dsp:txBody>
      <dsp:txXfrm>
        <a:off x="3318827" y="53019"/>
        <a:ext cx="1470070" cy="920680"/>
      </dsp:txXfrm>
    </dsp:sp>
    <dsp:sp modelId="{C7A166FF-5C01-4E90-8A3D-9A83B93D173B}">
      <dsp:nvSpPr>
        <dsp:cNvPr id="0" name=""/>
        <dsp:cNvSpPr/>
      </dsp:nvSpPr>
      <dsp:spPr>
        <a:xfrm>
          <a:off x="2015721" y="513359"/>
          <a:ext cx="4076283" cy="4076283"/>
        </a:xfrm>
        <a:custGeom>
          <a:avLst/>
          <a:gdLst/>
          <a:ahLst/>
          <a:cxnLst/>
          <a:rect l="0" t="0" r="0" b="0"/>
          <a:pathLst>
            <a:path>
              <a:moveTo>
                <a:pt x="2833763" y="161706"/>
              </a:moveTo>
              <a:arcTo wR="2038141" hR="2038141" stAng="17578637" swAng="196112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9AB899-E7D7-4BC8-A411-4B4EC7A26322}">
      <dsp:nvSpPr>
        <dsp:cNvPr id="0" name=""/>
        <dsp:cNvSpPr/>
      </dsp:nvSpPr>
      <dsp:spPr>
        <a:xfrm>
          <a:off x="5207409" y="1411533"/>
          <a:ext cx="1569684" cy="1020294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b="1" kern="1200" dirty="0"/>
            <a:t>Struktur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/>
            <a:t>(Organisering og arbejdsfordeling)</a:t>
          </a:r>
        </a:p>
      </dsp:txBody>
      <dsp:txXfrm>
        <a:off x="5257216" y="1461340"/>
        <a:ext cx="1470070" cy="920680"/>
      </dsp:txXfrm>
    </dsp:sp>
    <dsp:sp modelId="{24AE5DF1-892C-478A-B68E-F532A4CC1C1F}">
      <dsp:nvSpPr>
        <dsp:cNvPr id="0" name=""/>
        <dsp:cNvSpPr/>
      </dsp:nvSpPr>
      <dsp:spPr>
        <a:xfrm>
          <a:off x="2015721" y="513359"/>
          <a:ext cx="4076283" cy="4076283"/>
        </a:xfrm>
        <a:custGeom>
          <a:avLst/>
          <a:gdLst/>
          <a:ahLst/>
          <a:cxnLst/>
          <a:rect l="0" t="0" r="0" b="0"/>
          <a:pathLst>
            <a:path>
              <a:moveTo>
                <a:pt x="4073491" y="1931495"/>
              </a:moveTo>
              <a:arcTo wR="2038141" hR="2038141" stAng="21420036" swAng="219598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ED18CE-4241-4BA5-94B5-D704B219DBFA}">
      <dsp:nvSpPr>
        <dsp:cNvPr id="0" name=""/>
        <dsp:cNvSpPr/>
      </dsp:nvSpPr>
      <dsp:spPr>
        <a:xfrm>
          <a:off x="4467010" y="3690245"/>
          <a:ext cx="1569684" cy="1020294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b="1" kern="1200" dirty="0"/>
            <a:t>Processer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/>
            <a:t>(arbejdsprocesser netværk, teams)</a:t>
          </a:r>
        </a:p>
      </dsp:txBody>
      <dsp:txXfrm>
        <a:off x="4516817" y="3740052"/>
        <a:ext cx="1470070" cy="920680"/>
      </dsp:txXfrm>
    </dsp:sp>
    <dsp:sp modelId="{5354622C-36B4-4FA4-9975-504779E51FBE}">
      <dsp:nvSpPr>
        <dsp:cNvPr id="0" name=""/>
        <dsp:cNvSpPr/>
      </dsp:nvSpPr>
      <dsp:spPr>
        <a:xfrm>
          <a:off x="2015721" y="513359"/>
          <a:ext cx="4076283" cy="4076283"/>
        </a:xfrm>
        <a:custGeom>
          <a:avLst/>
          <a:gdLst/>
          <a:ahLst/>
          <a:cxnLst/>
          <a:rect l="0" t="0" r="0" b="0"/>
          <a:pathLst>
            <a:path>
              <a:moveTo>
                <a:pt x="2443194" y="4035629"/>
              </a:moveTo>
              <a:arcTo wR="2038141" hR="2038141" stAng="4712216" swAng="137556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61D0EF-4443-45C5-9C91-C5E85DAE9217}">
      <dsp:nvSpPr>
        <dsp:cNvPr id="0" name=""/>
        <dsp:cNvSpPr/>
      </dsp:nvSpPr>
      <dsp:spPr>
        <a:xfrm>
          <a:off x="2071031" y="3690245"/>
          <a:ext cx="1569684" cy="1020294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b="1" kern="1200" dirty="0"/>
            <a:t>Incitament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/>
            <a:t>(motivation og mening)</a:t>
          </a:r>
        </a:p>
      </dsp:txBody>
      <dsp:txXfrm>
        <a:off x="2120838" y="3740052"/>
        <a:ext cx="1470070" cy="920680"/>
      </dsp:txXfrm>
    </dsp:sp>
    <dsp:sp modelId="{673E6D8B-BDBA-4406-B1BE-2459C83026F8}">
      <dsp:nvSpPr>
        <dsp:cNvPr id="0" name=""/>
        <dsp:cNvSpPr/>
      </dsp:nvSpPr>
      <dsp:spPr>
        <a:xfrm>
          <a:off x="2015721" y="513359"/>
          <a:ext cx="4076283" cy="4076283"/>
        </a:xfrm>
        <a:custGeom>
          <a:avLst/>
          <a:gdLst/>
          <a:ahLst/>
          <a:cxnLst/>
          <a:rect l="0" t="0" r="0" b="0"/>
          <a:pathLst>
            <a:path>
              <a:moveTo>
                <a:pt x="340536" y="3166042"/>
              </a:moveTo>
              <a:arcTo wR="2038141" hR="2038141" stAng="8783980" swAng="219598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79CC00-82F6-49ED-883A-CBC3FEF14B92}">
      <dsp:nvSpPr>
        <dsp:cNvPr id="0" name=""/>
        <dsp:cNvSpPr/>
      </dsp:nvSpPr>
      <dsp:spPr>
        <a:xfrm>
          <a:off x="1330632" y="1411533"/>
          <a:ext cx="1569684" cy="1020294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b="1" kern="1200" dirty="0"/>
            <a:t>Mennesker</a:t>
          </a:r>
          <a:r>
            <a:rPr lang="da-DK" sz="1400" kern="1200" dirty="0"/>
            <a:t> (kompetencer og erfaring)</a:t>
          </a:r>
        </a:p>
      </dsp:txBody>
      <dsp:txXfrm>
        <a:off x="1380439" y="1461340"/>
        <a:ext cx="1470070" cy="920680"/>
      </dsp:txXfrm>
    </dsp:sp>
    <dsp:sp modelId="{5F0FEE79-845C-4E42-B162-FBC19276BC8F}">
      <dsp:nvSpPr>
        <dsp:cNvPr id="0" name=""/>
        <dsp:cNvSpPr/>
      </dsp:nvSpPr>
      <dsp:spPr>
        <a:xfrm>
          <a:off x="2015721" y="513359"/>
          <a:ext cx="4076283" cy="4076283"/>
        </a:xfrm>
        <a:custGeom>
          <a:avLst/>
          <a:gdLst/>
          <a:ahLst/>
          <a:cxnLst/>
          <a:rect l="0" t="0" r="0" b="0"/>
          <a:pathLst>
            <a:path>
              <a:moveTo>
                <a:pt x="355185" y="888498"/>
              </a:moveTo>
              <a:arcTo wR="2038141" hR="2038141" stAng="12860240" swAng="196112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145104-1FB1-4186-AF45-BCCA4FDFC1F9}">
      <dsp:nvSpPr>
        <dsp:cNvPr id="0" name=""/>
        <dsp:cNvSpPr/>
      </dsp:nvSpPr>
      <dsp:spPr>
        <a:xfrm>
          <a:off x="3269020" y="3212"/>
          <a:ext cx="1569684" cy="1020294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b="1" kern="1200" dirty="0"/>
            <a:t>Strategi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/>
            <a:t>(Hvor vil vi hen)</a:t>
          </a:r>
        </a:p>
      </dsp:txBody>
      <dsp:txXfrm>
        <a:off x="3318827" y="53019"/>
        <a:ext cx="1470070" cy="920680"/>
      </dsp:txXfrm>
    </dsp:sp>
    <dsp:sp modelId="{C7A166FF-5C01-4E90-8A3D-9A83B93D173B}">
      <dsp:nvSpPr>
        <dsp:cNvPr id="0" name=""/>
        <dsp:cNvSpPr/>
      </dsp:nvSpPr>
      <dsp:spPr>
        <a:xfrm>
          <a:off x="2015721" y="513359"/>
          <a:ext cx="4076283" cy="4076283"/>
        </a:xfrm>
        <a:custGeom>
          <a:avLst/>
          <a:gdLst/>
          <a:ahLst/>
          <a:cxnLst/>
          <a:rect l="0" t="0" r="0" b="0"/>
          <a:pathLst>
            <a:path>
              <a:moveTo>
                <a:pt x="2833763" y="161706"/>
              </a:moveTo>
              <a:arcTo wR="2038141" hR="2038141" stAng="17578637" swAng="196112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9AB899-E7D7-4BC8-A411-4B4EC7A26322}">
      <dsp:nvSpPr>
        <dsp:cNvPr id="0" name=""/>
        <dsp:cNvSpPr/>
      </dsp:nvSpPr>
      <dsp:spPr>
        <a:xfrm>
          <a:off x="5207409" y="1411533"/>
          <a:ext cx="1569684" cy="1020294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b="1" kern="1200" dirty="0"/>
            <a:t>Struktur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/>
            <a:t>(Organisering og arbejdsfordeling)</a:t>
          </a:r>
        </a:p>
      </dsp:txBody>
      <dsp:txXfrm>
        <a:off x="5257216" y="1461340"/>
        <a:ext cx="1470070" cy="920680"/>
      </dsp:txXfrm>
    </dsp:sp>
    <dsp:sp modelId="{24AE5DF1-892C-478A-B68E-F532A4CC1C1F}">
      <dsp:nvSpPr>
        <dsp:cNvPr id="0" name=""/>
        <dsp:cNvSpPr/>
      </dsp:nvSpPr>
      <dsp:spPr>
        <a:xfrm>
          <a:off x="2015721" y="513359"/>
          <a:ext cx="4076283" cy="4076283"/>
        </a:xfrm>
        <a:custGeom>
          <a:avLst/>
          <a:gdLst/>
          <a:ahLst/>
          <a:cxnLst/>
          <a:rect l="0" t="0" r="0" b="0"/>
          <a:pathLst>
            <a:path>
              <a:moveTo>
                <a:pt x="4073491" y="1931495"/>
              </a:moveTo>
              <a:arcTo wR="2038141" hR="2038141" stAng="21420036" swAng="219598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ED18CE-4241-4BA5-94B5-D704B219DBFA}">
      <dsp:nvSpPr>
        <dsp:cNvPr id="0" name=""/>
        <dsp:cNvSpPr/>
      </dsp:nvSpPr>
      <dsp:spPr>
        <a:xfrm>
          <a:off x="4467010" y="3690245"/>
          <a:ext cx="1569684" cy="1020294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b="1" kern="1200" dirty="0"/>
            <a:t>Processer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/>
            <a:t>(arbejdsprocesser netværk, teams)</a:t>
          </a:r>
        </a:p>
      </dsp:txBody>
      <dsp:txXfrm>
        <a:off x="4516817" y="3740052"/>
        <a:ext cx="1470070" cy="920680"/>
      </dsp:txXfrm>
    </dsp:sp>
    <dsp:sp modelId="{5354622C-36B4-4FA4-9975-504779E51FBE}">
      <dsp:nvSpPr>
        <dsp:cNvPr id="0" name=""/>
        <dsp:cNvSpPr/>
      </dsp:nvSpPr>
      <dsp:spPr>
        <a:xfrm>
          <a:off x="2015721" y="513359"/>
          <a:ext cx="4076283" cy="4076283"/>
        </a:xfrm>
        <a:custGeom>
          <a:avLst/>
          <a:gdLst/>
          <a:ahLst/>
          <a:cxnLst/>
          <a:rect l="0" t="0" r="0" b="0"/>
          <a:pathLst>
            <a:path>
              <a:moveTo>
                <a:pt x="2443194" y="4035629"/>
              </a:moveTo>
              <a:arcTo wR="2038141" hR="2038141" stAng="4712216" swAng="137556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61D0EF-4443-45C5-9C91-C5E85DAE9217}">
      <dsp:nvSpPr>
        <dsp:cNvPr id="0" name=""/>
        <dsp:cNvSpPr/>
      </dsp:nvSpPr>
      <dsp:spPr>
        <a:xfrm>
          <a:off x="2071031" y="3690245"/>
          <a:ext cx="1569684" cy="1020294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b="1" kern="1200" dirty="0"/>
            <a:t>Incitament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/>
            <a:t>(motivation og mening)</a:t>
          </a:r>
        </a:p>
      </dsp:txBody>
      <dsp:txXfrm>
        <a:off x="2120838" y="3740052"/>
        <a:ext cx="1470070" cy="920680"/>
      </dsp:txXfrm>
    </dsp:sp>
    <dsp:sp modelId="{673E6D8B-BDBA-4406-B1BE-2459C83026F8}">
      <dsp:nvSpPr>
        <dsp:cNvPr id="0" name=""/>
        <dsp:cNvSpPr/>
      </dsp:nvSpPr>
      <dsp:spPr>
        <a:xfrm>
          <a:off x="2015721" y="513359"/>
          <a:ext cx="4076283" cy="4076283"/>
        </a:xfrm>
        <a:custGeom>
          <a:avLst/>
          <a:gdLst/>
          <a:ahLst/>
          <a:cxnLst/>
          <a:rect l="0" t="0" r="0" b="0"/>
          <a:pathLst>
            <a:path>
              <a:moveTo>
                <a:pt x="340536" y="3166042"/>
              </a:moveTo>
              <a:arcTo wR="2038141" hR="2038141" stAng="8783980" swAng="219598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79CC00-82F6-49ED-883A-CBC3FEF14B92}">
      <dsp:nvSpPr>
        <dsp:cNvPr id="0" name=""/>
        <dsp:cNvSpPr/>
      </dsp:nvSpPr>
      <dsp:spPr>
        <a:xfrm>
          <a:off x="1330632" y="1411533"/>
          <a:ext cx="1569684" cy="1020294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b="1" kern="1200" dirty="0"/>
            <a:t>Mennesker</a:t>
          </a:r>
          <a:r>
            <a:rPr lang="da-DK" sz="1400" kern="1200" dirty="0"/>
            <a:t> (kompetencer og erfaring)</a:t>
          </a:r>
        </a:p>
      </dsp:txBody>
      <dsp:txXfrm>
        <a:off x="1380439" y="1461340"/>
        <a:ext cx="1470070" cy="920680"/>
      </dsp:txXfrm>
    </dsp:sp>
    <dsp:sp modelId="{5F0FEE79-845C-4E42-B162-FBC19276BC8F}">
      <dsp:nvSpPr>
        <dsp:cNvPr id="0" name=""/>
        <dsp:cNvSpPr/>
      </dsp:nvSpPr>
      <dsp:spPr>
        <a:xfrm>
          <a:off x="2015721" y="513359"/>
          <a:ext cx="4076283" cy="4076283"/>
        </a:xfrm>
        <a:custGeom>
          <a:avLst/>
          <a:gdLst/>
          <a:ahLst/>
          <a:cxnLst/>
          <a:rect l="0" t="0" r="0" b="0"/>
          <a:pathLst>
            <a:path>
              <a:moveTo>
                <a:pt x="355185" y="888498"/>
              </a:moveTo>
              <a:arcTo wR="2038141" hR="2038141" stAng="12860240" swAng="196112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145104-1FB1-4186-AF45-BCCA4FDFC1F9}">
      <dsp:nvSpPr>
        <dsp:cNvPr id="0" name=""/>
        <dsp:cNvSpPr/>
      </dsp:nvSpPr>
      <dsp:spPr>
        <a:xfrm>
          <a:off x="3269020" y="3212"/>
          <a:ext cx="1569684" cy="1020294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b="1" kern="1200" dirty="0"/>
            <a:t>Strategi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/>
            <a:t>(Hvor vil vi hen)</a:t>
          </a:r>
        </a:p>
      </dsp:txBody>
      <dsp:txXfrm>
        <a:off x="3318827" y="53019"/>
        <a:ext cx="1470070" cy="920680"/>
      </dsp:txXfrm>
    </dsp:sp>
    <dsp:sp modelId="{C7A166FF-5C01-4E90-8A3D-9A83B93D173B}">
      <dsp:nvSpPr>
        <dsp:cNvPr id="0" name=""/>
        <dsp:cNvSpPr/>
      </dsp:nvSpPr>
      <dsp:spPr>
        <a:xfrm>
          <a:off x="2015721" y="513359"/>
          <a:ext cx="4076283" cy="4076283"/>
        </a:xfrm>
        <a:custGeom>
          <a:avLst/>
          <a:gdLst/>
          <a:ahLst/>
          <a:cxnLst/>
          <a:rect l="0" t="0" r="0" b="0"/>
          <a:pathLst>
            <a:path>
              <a:moveTo>
                <a:pt x="2833763" y="161706"/>
              </a:moveTo>
              <a:arcTo wR="2038141" hR="2038141" stAng="17578637" swAng="196112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9AB899-E7D7-4BC8-A411-4B4EC7A26322}">
      <dsp:nvSpPr>
        <dsp:cNvPr id="0" name=""/>
        <dsp:cNvSpPr/>
      </dsp:nvSpPr>
      <dsp:spPr>
        <a:xfrm>
          <a:off x="5207409" y="1411533"/>
          <a:ext cx="1569684" cy="1020294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b="1" kern="1200" dirty="0"/>
            <a:t>Struktur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/>
            <a:t>(Organisering og arbejdsfordeling)</a:t>
          </a:r>
        </a:p>
      </dsp:txBody>
      <dsp:txXfrm>
        <a:off x="5257216" y="1461340"/>
        <a:ext cx="1470070" cy="920680"/>
      </dsp:txXfrm>
    </dsp:sp>
    <dsp:sp modelId="{24AE5DF1-892C-478A-B68E-F532A4CC1C1F}">
      <dsp:nvSpPr>
        <dsp:cNvPr id="0" name=""/>
        <dsp:cNvSpPr/>
      </dsp:nvSpPr>
      <dsp:spPr>
        <a:xfrm>
          <a:off x="2015721" y="513359"/>
          <a:ext cx="4076283" cy="4076283"/>
        </a:xfrm>
        <a:custGeom>
          <a:avLst/>
          <a:gdLst/>
          <a:ahLst/>
          <a:cxnLst/>
          <a:rect l="0" t="0" r="0" b="0"/>
          <a:pathLst>
            <a:path>
              <a:moveTo>
                <a:pt x="4073491" y="1931495"/>
              </a:moveTo>
              <a:arcTo wR="2038141" hR="2038141" stAng="21420036" swAng="219598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ED18CE-4241-4BA5-94B5-D704B219DBFA}">
      <dsp:nvSpPr>
        <dsp:cNvPr id="0" name=""/>
        <dsp:cNvSpPr/>
      </dsp:nvSpPr>
      <dsp:spPr>
        <a:xfrm>
          <a:off x="4467010" y="3690245"/>
          <a:ext cx="1569684" cy="1020294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b="1" kern="1200" dirty="0"/>
            <a:t>Processer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/>
            <a:t>(arbejdsprocesser netværk, teams)</a:t>
          </a:r>
        </a:p>
      </dsp:txBody>
      <dsp:txXfrm>
        <a:off x="4516817" y="3740052"/>
        <a:ext cx="1470070" cy="920680"/>
      </dsp:txXfrm>
    </dsp:sp>
    <dsp:sp modelId="{5354622C-36B4-4FA4-9975-504779E51FBE}">
      <dsp:nvSpPr>
        <dsp:cNvPr id="0" name=""/>
        <dsp:cNvSpPr/>
      </dsp:nvSpPr>
      <dsp:spPr>
        <a:xfrm>
          <a:off x="2015721" y="513359"/>
          <a:ext cx="4076283" cy="4076283"/>
        </a:xfrm>
        <a:custGeom>
          <a:avLst/>
          <a:gdLst/>
          <a:ahLst/>
          <a:cxnLst/>
          <a:rect l="0" t="0" r="0" b="0"/>
          <a:pathLst>
            <a:path>
              <a:moveTo>
                <a:pt x="2443194" y="4035629"/>
              </a:moveTo>
              <a:arcTo wR="2038141" hR="2038141" stAng="4712216" swAng="137556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61D0EF-4443-45C5-9C91-C5E85DAE9217}">
      <dsp:nvSpPr>
        <dsp:cNvPr id="0" name=""/>
        <dsp:cNvSpPr/>
      </dsp:nvSpPr>
      <dsp:spPr>
        <a:xfrm>
          <a:off x="2071031" y="3690245"/>
          <a:ext cx="1569684" cy="1020294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b="1" kern="1200" dirty="0"/>
            <a:t>Incitament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/>
            <a:t>(motivation og mening)</a:t>
          </a:r>
        </a:p>
      </dsp:txBody>
      <dsp:txXfrm>
        <a:off x="2120838" y="3740052"/>
        <a:ext cx="1470070" cy="920680"/>
      </dsp:txXfrm>
    </dsp:sp>
    <dsp:sp modelId="{673E6D8B-BDBA-4406-B1BE-2459C83026F8}">
      <dsp:nvSpPr>
        <dsp:cNvPr id="0" name=""/>
        <dsp:cNvSpPr/>
      </dsp:nvSpPr>
      <dsp:spPr>
        <a:xfrm>
          <a:off x="2015721" y="513359"/>
          <a:ext cx="4076283" cy="4076283"/>
        </a:xfrm>
        <a:custGeom>
          <a:avLst/>
          <a:gdLst/>
          <a:ahLst/>
          <a:cxnLst/>
          <a:rect l="0" t="0" r="0" b="0"/>
          <a:pathLst>
            <a:path>
              <a:moveTo>
                <a:pt x="340536" y="3166042"/>
              </a:moveTo>
              <a:arcTo wR="2038141" hR="2038141" stAng="8783980" swAng="219598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79CC00-82F6-49ED-883A-CBC3FEF14B92}">
      <dsp:nvSpPr>
        <dsp:cNvPr id="0" name=""/>
        <dsp:cNvSpPr/>
      </dsp:nvSpPr>
      <dsp:spPr>
        <a:xfrm>
          <a:off x="1330632" y="1411533"/>
          <a:ext cx="1569684" cy="1020294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b="1" kern="1200" dirty="0"/>
            <a:t>Mennesker</a:t>
          </a:r>
          <a:r>
            <a:rPr lang="da-DK" sz="1400" kern="1200" dirty="0"/>
            <a:t> (kompetencer og erfaring)</a:t>
          </a:r>
        </a:p>
      </dsp:txBody>
      <dsp:txXfrm>
        <a:off x="1380439" y="1461340"/>
        <a:ext cx="1470070" cy="920680"/>
      </dsp:txXfrm>
    </dsp:sp>
    <dsp:sp modelId="{5F0FEE79-845C-4E42-B162-FBC19276BC8F}">
      <dsp:nvSpPr>
        <dsp:cNvPr id="0" name=""/>
        <dsp:cNvSpPr/>
      </dsp:nvSpPr>
      <dsp:spPr>
        <a:xfrm>
          <a:off x="2015721" y="513359"/>
          <a:ext cx="4076283" cy="4076283"/>
        </a:xfrm>
        <a:custGeom>
          <a:avLst/>
          <a:gdLst/>
          <a:ahLst/>
          <a:cxnLst/>
          <a:rect l="0" t="0" r="0" b="0"/>
          <a:pathLst>
            <a:path>
              <a:moveTo>
                <a:pt x="355185" y="888498"/>
              </a:moveTo>
              <a:arcTo wR="2038141" hR="2038141" stAng="12860240" swAng="196112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145104-1FB1-4186-AF45-BCCA4FDFC1F9}">
      <dsp:nvSpPr>
        <dsp:cNvPr id="0" name=""/>
        <dsp:cNvSpPr/>
      </dsp:nvSpPr>
      <dsp:spPr>
        <a:xfrm>
          <a:off x="3269020" y="3212"/>
          <a:ext cx="1569684" cy="1020294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b="1" kern="1200" dirty="0"/>
            <a:t>Strategi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/>
            <a:t>(Hvor vil vi hen)</a:t>
          </a:r>
        </a:p>
      </dsp:txBody>
      <dsp:txXfrm>
        <a:off x="3318827" y="53019"/>
        <a:ext cx="1470070" cy="920680"/>
      </dsp:txXfrm>
    </dsp:sp>
    <dsp:sp modelId="{C7A166FF-5C01-4E90-8A3D-9A83B93D173B}">
      <dsp:nvSpPr>
        <dsp:cNvPr id="0" name=""/>
        <dsp:cNvSpPr/>
      </dsp:nvSpPr>
      <dsp:spPr>
        <a:xfrm>
          <a:off x="2015721" y="513359"/>
          <a:ext cx="4076283" cy="4076283"/>
        </a:xfrm>
        <a:custGeom>
          <a:avLst/>
          <a:gdLst/>
          <a:ahLst/>
          <a:cxnLst/>
          <a:rect l="0" t="0" r="0" b="0"/>
          <a:pathLst>
            <a:path>
              <a:moveTo>
                <a:pt x="2833763" y="161706"/>
              </a:moveTo>
              <a:arcTo wR="2038141" hR="2038141" stAng="17578637" swAng="196112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9AB899-E7D7-4BC8-A411-4B4EC7A26322}">
      <dsp:nvSpPr>
        <dsp:cNvPr id="0" name=""/>
        <dsp:cNvSpPr/>
      </dsp:nvSpPr>
      <dsp:spPr>
        <a:xfrm>
          <a:off x="5207409" y="1411533"/>
          <a:ext cx="1569684" cy="1020294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b="1" kern="1200" dirty="0"/>
            <a:t>Struktur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/>
            <a:t>(Organisering og arbejdsfordeling)</a:t>
          </a:r>
        </a:p>
      </dsp:txBody>
      <dsp:txXfrm>
        <a:off x="5257216" y="1461340"/>
        <a:ext cx="1470070" cy="920680"/>
      </dsp:txXfrm>
    </dsp:sp>
    <dsp:sp modelId="{24AE5DF1-892C-478A-B68E-F532A4CC1C1F}">
      <dsp:nvSpPr>
        <dsp:cNvPr id="0" name=""/>
        <dsp:cNvSpPr/>
      </dsp:nvSpPr>
      <dsp:spPr>
        <a:xfrm>
          <a:off x="2015721" y="513359"/>
          <a:ext cx="4076283" cy="4076283"/>
        </a:xfrm>
        <a:custGeom>
          <a:avLst/>
          <a:gdLst/>
          <a:ahLst/>
          <a:cxnLst/>
          <a:rect l="0" t="0" r="0" b="0"/>
          <a:pathLst>
            <a:path>
              <a:moveTo>
                <a:pt x="4073491" y="1931495"/>
              </a:moveTo>
              <a:arcTo wR="2038141" hR="2038141" stAng="21420036" swAng="219598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ED18CE-4241-4BA5-94B5-D704B219DBFA}">
      <dsp:nvSpPr>
        <dsp:cNvPr id="0" name=""/>
        <dsp:cNvSpPr/>
      </dsp:nvSpPr>
      <dsp:spPr>
        <a:xfrm>
          <a:off x="4467010" y="3690245"/>
          <a:ext cx="1569684" cy="1020294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b="1" kern="1200" dirty="0"/>
            <a:t>Processer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/>
            <a:t>(arbejdsprocesser netværk, teams)</a:t>
          </a:r>
        </a:p>
      </dsp:txBody>
      <dsp:txXfrm>
        <a:off x="4516817" y="3740052"/>
        <a:ext cx="1470070" cy="920680"/>
      </dsp:txXfrm>
    </dsp:sp>
    <dsp:sp modelId="{5354622C-36B4-4FA4-9975-504779E51FBE}">
      <dsp:nvSpPr>
        <dsp:cNvPr id="0" name=""/>
        <dsp:cNvSpPr/>
      </dsp:nvSpPr>
      <dsp:spPr>
        <a:xfrm>
          <a:off x="2015721" y="513359"/>
          <a:ext cx="4076283" cy="4076283"/>
        </a:xfrm>
        <a:custGeom>
          <a:avLst/>
          <a:gdLst/>
          <a:ahLst/>
          <a:cxnLst/>
          <a:rect l="0" t="0" r="0" b="0"/>
          <a:pathLst>
            <a:path>
              <a:moveTo>
                <a:pt x="2443194" y="4035629"/>
              </a:moveTo>
              <a:arcTo wR="2038141" hR="2038141" stAng="4712216" swAng="137556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61D0EF-4443-45C5-9C91-C5E85DAE9217}">
      <dsp:nvSpPr>
        <dsp:cNvPr id="0" name=""/>
        <dsp:cNvSpPr/>
      </dsp:nvSpPr>
      <dsp:spPr>
        <a:xfrm>
          <a:off x="2071031" y="3690245"/>
          <a:ext cx="1569684" cy="1020294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b="1" kern="1200" dirty="0"/>
            <a:t>Incitament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/>
            <a:t>(motivation og mening)</a:t>
          </a:r>
        </a:p>
      </dsp:txBody>
      <dsp:txXfrm>
        <a:off x="2120838" y="3740052"/>
        <a:ext cx="1470070" cy="920680"/>
      </dsp:txXfrm>
    </dsp:sp>
    <dsp:sp modelId="{673E6D8B-BDBA-4406-B1BE-2459C83026F8}">
      <dsp:nvSpPr>
        <dsp:cNvPr id="0" name=""/>
        <dsp:cNvSpPr/>
      </dsp:nvSpPr>
      <dsp:spPr>
        <a:xfrm>
          <a:off x="2015721" y="513359"/>
          <a:ext cx="4076283" cy="4076283"/>
        </a:xfrm>
        <a:custGeom>
          <a:avLst/>
          <a:gdLst/>
          <a:ahLst/>
          <a:cxnLst/>
          <a:rect l="0" t="0" r="0" b="0"/>
          <a:pathLst>
            <a:path>
              <a:moveTo>
                <a:pt x="340536" y="3166042"/>
              </a:moveTo>
              <a:arcTo wR="2038141" hR="2038141" stAng="8783980" swAng="219598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79CC00-82F6-49ED-883A-CBC3FEF14B92}">
      <dsp:nvSpPr>
        <dsp:cNvPr id="0" name=""/>
        <dsp:cNvSpPr/>
      </dsp:nvSpPr>
      <dsp:spPr>
        <a:xfrm>
          <a:off x="1330632" y="1411533"/>
          <a:ext cx="1569684" cy="1020294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b="1" kern="1200" dirty="0"/>
            <a:t>Mennesker</a:t>
          </a:r>
          <a:r>
            <a:rPr lang="da-DK" sz="1400" kern="1200" dirty="0"/>
            <a:t> (kompetencer og erfaring)</a:t>
          </a:r>
        </a:p>
      </dsp:txBody>
      <dsp:txXfrm>
        <a:off x="1380439" y="1461340"/>
        <a:ext cx="1470070" cy="920680"/>
      </dsp:txXfrm>
    </dsp:sp>
    <dsp:sp modelId="{5F0FEE79-845C-4E42-B162-FBC19276BC8F}">
      <dsp:nvSpPr>
        <dsp:cNvPr id="0" name=""/>
        <dsp:cNvSpPr/>
      </dsp:nvSpPr>
      <dsp:spPr>
        <a:xfrm>
          <a:off x="2015721" y="513359"/>
          <a:ext cx="4076283" cy="4076283"/>
        </a:xfrm>
        <a:custGeom>
          <a:avLst/>
          <a:gdLst/>
          <a:ahLst/>
          <a:cxnLst/>
          <a:rect l="0" t="0" r="0" b="0"/>
          <a:pathLst>
            <a:path>
              <a:moveTo>
                <a:pt x="355185" y="888498"/>
              </a:moveTo>
              <a:arcTo wR="2038141" hR="2038141" stAng="12860240" swAng="196112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0A0AEF-CF7B-42FF-BACD-54C13B93ECC0}" type="datetimeFigureOut">
              <a:rPr lang="da-DK" smtClean="0"/>
              <a:t>22-05-2019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99815-26C2-4718-B7DC-94A034AB8BD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73326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99815-26C2-4718-B7DC-94A034AB8BDD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7132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99815-26C2-4718-B7DC-94A034AB8BDD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744214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199815-26C2-4718-B7DC-94A034AB8BDD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6391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99815-26C2-4718-B7DC-94A034AB8BDD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527280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199815-26C2-4718-B7DC-94A034AB8BDD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54433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99815-26C2-4718-B7DC-94A034AB8BDD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241848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99815-26C2-4718-B7DC-94A034AB8BDD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6207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99815-26C2-4718-B7DC-94A034AB8BDD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6041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99815-26C2-4718-B7DC-94A034AB8BDD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40795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199815-26C2-4718-B7DC-94A034AB8BDD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398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99815-26C2-4718-B7DC-94A034AB8BDD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39732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199815-26C2-4718-B7DC-94A034AB8BDD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2484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0785BB-62B8-465F-9A51-7AC8704607F5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9039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FA86B9-0472-4799-9483-7F07ABAE8B95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Pladsholder til dato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6103C8-3A8E-4EAF-AA52-1D3F00829253}" type="datetime1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22-05-2019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58081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99815-26C2-4718-B7DC-94A034AB8BDD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83377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5ABF-AEF9-401B-965B-1E63D97B7BCE}" type="datetimeFigureOut">
              <a:rPr lang="da-DK" smtClean="0"/>
              <a:t>22-05-2019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21EC-170E-4CE3-8BE0-A1A4CFDC486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54326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5ABF-AEF9-401B-965B-1E63D97B7BCE}" type="datetimeFigureOut">
              <a:rPr lang="da-DK" smtClean="0"/>
              <a:t>22-05-2019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21EC-170E-4CE3-8BE0-A1A4CFDC486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57059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5ABF-AEF9-401B-965B-1E63D97B7BCE}" type="datetimeFigureOut">
              <a:rPr lang="da-DK" smtClean="0"/>
              <a:t>22-05-2019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21EC-170E-4CE3-8BE0-A1A4CFDC486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07692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a-DK"/>
              <a:t>Klik for at redigere titeltypografi i masteren</a:t>
            </a:r>
            <a:endParaRPr kumimoji="0" lang="en-US"/>
          </a:p>
        </p:txBody>
      </p:sp>
      <p:sp>
        <p:nvSpPr>
          <p:cNvPr id="17" name="Undertitel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a-DK"/>
              <a:t>Klik for at redigere undertiteltypografien i masteren</a:t>
            </a:r>
            <a:endParaRPr kumimoji="0" lang="en-US"/>
          </a:p>
        </p:txBody>
      </p:sp>
      <p:sp>
        <p:nvSpPr>
          <p:cNvPr id="30" name="Pladsholder til dato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None/>
              <a:defRPr/>
            </a:lvl1pPr>
          </a:lstStyle>
          <a:p>
            <a:fld id="{408ED834-293C-4098-9D59-7694A82F85DD}" type="datetime1">
              <a:rPr lang="da-DK" smtClean="0">
                <a:solidFill>
                  <a:srgbClr val="DBF5F9">
                    <a:shade val="90000"/>
                  </a:srgbClr>
                </a:solidFill>
              </a:rPr>
              <a:pPr/>
              <a:t>22-05-2019</a:t>
            </a:fld>
            <a:endParaRPr lang="da-D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Pladsholder til sidefod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None/>
              <a:defRPr/>
            </a:lvl1pPr>
          </a:lstStyle>
          <a:p>
            <a:endParaRPr lang="da-D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Pladsholder til dias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None/>
              <a:defRPr/>
            </a:lvl1pPr>
          </a:lstStyle>
          <a:p>
            <a:fld id="{158F430C-2E17-4387-BF56-46D7A204EE5C}" type="slidenum">
              <a:rPr lang="da-DK" smtClean="0">
                <a:solidFill>
                  <a:srgbClr val="DBF5F9">
                    <a:shade val="90000"/>
                  </a:srgbClr>
                </a:solidFill>
              </a:rPr>
              <a:pPr/>
              <a:t>‹nr.›</a:t>
            </a:fld>
            <a:endParaRPr lang="da-D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0695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a-DK"/>
              <a:t>Klik for at redigere typografi i masteren</a:t>
            </a:r>
          </a:p>
          <a:p>
            <a:pPr lvl="1" eaLnBrk="1" latinLnBrk="0" hangingPunct="1"/>
            <a:r>
              <a:rPr lang="da-DK"/>
              <a:t>Andet niveau</a:t>
            </a:r>
          </a:p>
          <a:p>
            <a:pPr lvl="2" eaLnBrk="1" latinLnBrk="0" hangingPunct="1"/>
            <a:r>
              <a:rPr lang="da-DK"/>
              <a:t>Tredje niveau</a:t>
            </a:r>
          </a:p>
          <a:p>
            <a:pPr lvl="3" eaLnBrk="1" latinLnBrk="0" hangingPunct="1"/>
            <a:r>
              <a:rPr lang="da-DK"/>
              <a:t>Fjerde niveau</a:t>
            </a:r>
          </a:p>
          <a:p>
            <a:pPr lvl="4" eaLnBrk="1" latinLnBrk="0" hangingPunct="1"/>
            <a:r>
              <a:rPr lang="da-DK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None/>
              <a:defRPr/>
            </a:lvl1pPr>
          </a:lstStyle>
          <a:p>
            <a:fld id="{73F6526A-650C-4F01-A4F8-CEE283EF1005}" type="datetime1">
              <a:rPr lang="da-DK" smtClean="0">
                <a:solidFill>
                  <a:srgbClr val="04617B">
                    <a:shade val="90000"/>
                  </a:srgbClr>
                </a:solidFill>
              </a:rPr>
              <a:pPr/>
              <a:t>22-05-2019</a:t>
            </a:fld>
            <a:endParaRPr lang="da-D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None/>
              <a:defRPr/>
            </a:lvl1pPr>
          </a:lstStyle>
          <a:p>
            <a:endParaRPr lang="da-D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None/>
              <a:defRPr/>
            </a:lvl1pPr>
          </a:lstStyle>
          <a:p>
            <a:fld id="{9FC18B0B-E7FB-4CB6-A32D-52499997AA9E}" type="slidenum">
              <a:rPr lang="da-DK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da-D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660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a-DK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a-DK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None/>
              <a:defRPr/>
            </a:lvl1pPr>
          </a:lstStyle>
          <a:p>
            <a:fld id="{8C822FDD-B9A8-4BA0-9AEC-5ECADDC96726}" type="datetime1">
              <a:rPr lang="da-DK" smtClean="0">
                <a:solidFill>
                  <a:srgbClr val="DBF5F9">
                    <a:shade val="90000"/>
                  </a:srgbClr>
                </a:solidFill>
              </a:rPr>
              <a:pPr/>
              <a:t>22-05-2019</a:t>
            </a:fld>
            <a:endParaRPr lang="da-D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None/>
              <a:defRPr/>
            </a:lvl1pPr>
          </a:lstStyle>
          <a:p>
            <a:endParaRPr lang="da-D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None/>
              <a:defRPr/>
            </a:lvl1pPr>
          </a:lstStyle>
          <a:p>
            <a:fld id="{F1E0BAE2-1048-466C-BBF3-3E303F24FB5D}" type="slidenum">
              <a:rPr lang="da-DK" smtClean="0">
                <a:solidFill>
                  <a:srgbClr val="DBF5F9">
                    <a:shade val="90000"/>
                  </a:srgbClr>
                </a:solidFill>
              </a:rPr>
              <a:pPr/>
              <a:t>‹nr.›</a:t>
            </a:fld>
            <a:endParaRPr lang="da-D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6221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da-DK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a-DK"/>
              <a:t>Klik for at redigere typografi i masteren</a:t>
            </a:r>
          </a:p>
          <a:p>
            <a:pPr lvl="1" eaLnBrk="1" latinLnBrk="0" hangingPunct="1"/>
            <a:r>
              <a:rPr lang="da-DK"/>
              <a:t>Andet niveau</a:t>
            </a:r>
          </a:p>
          <a:p>
            <a:pPr lvl="2" eaLnBrk="1" latinLnBrk="0" hangingPunct="1"/>
            <a:r>
              <a:rPr lang="da-DK"/>
              <a:t>Tredje niveau</a:t>
            </a:r>
          </a:p>
          <a:p>
            <a:pPr lvl="3" eaLnBrk="1" latinLnBrk="0" hangingPunct="1"/>
            <a:r>
              <a:rPr lang="da-DK"/>
              <a:t>Fjerde niveau</a:t>
            </a:r>
          </a:p>
          <a:p>
            <a:pPr lvl="4" eaLnBrk="1" latinLnBrk="0" hangingPunct="1"/>
            <a:r>
              <a:rPr lang="da-DK"/>
              <a:t>Femte niveau</a:t>
            </a:r>
            <a:endParaRPr kumimoji="0" lang="en-US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a-DK"/>
              <a:t>Klik for at redigere typografi i masteren</a:t>
            </a:r>
          </a:p>
          <a:p>
            <a:pPr lvl="1" eaLnBrk="1" latinLnBrk="0" hangingPunct="1"/>
            <a:r>
              <a:rPr lang="da-DK"/>
              <a:t>Andet niveau</a:t>
            </a:r>
          </a:p>
          <a:p>
            <a:pPr lvl="2" eaLnBrk="1" latinLnBrk="0" hangingPunct="1"/>
            <a:r>
              <a:rPr lang="da-DK"/>
              <a:t>Tredje niveau</a:t>
            </a:r>
          </a:p>
          <a:p>
            <a:pPr lvl="3" eaLnBrk="1" latinLnBrk="0" hangingPunct="1"/>
            <a:r>
              <a:rPr lang="da-DK"/>
              <a:t>Fjerde niveau</a:t>
            </a:r>
          </a:p>
          <a:p>
            <a:pPr lvl="4" eaLnBrk="1" latinLnBrk="0" hangingPunct="1"/>
            <a:r>
              <a:rPr lang="da-DK"/>
              <a:t>Femte niveau</a:t>
            </a:r>
            <a:endParaRPr kumimoji="0"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None/>
              <a:defRPr/>
            </a:lvl1pPr>
          </a:lstStyle>
          <a:p>
            <a:fld id="{B83F2E2C-1330-40D1-B325-4ECA129AE7A9}" type="datetime1">
              <a:rPr lang="da-DK" smtClean="0">
                <a:solidFill>
                  <a:srgbClr val="04617B">
                    <a:shade val="90000"/>
                  </a:srgbClr>
                </a:solidFill>
              </a:rPr>
              <a:pPr/>
              <a:t>22-05-2019</a:t>
            </a:fld>
            <a:endParaRPr lang="da-D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None/>
              <a:defRPr/>
            </a:lvl1pPr>
          </a:lstStyle>
          <a:p>
            <a:endParaRPr lang="da-D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None/>
              <a:defRPr/>
            </a:lvl1pPr>
          </a:lstStyle>
          <a:p>
            <a:fld id="{3F64F743-0FE8-4BD2-ADEB-174905FB6427}" type="slidenum">
              <a:rPr lang="da-DK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da-D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85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da-DK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a-DK"/>
              <a:t>Klik for at redigere typografi i masteren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a-DK"/>
              <a:t>Klik for at redigere typografi i masteren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a-DK"/>
              <a:t>Klik for at redigere typografi i masteren</a:t>
            </a:r>
          </a:p>
          <a:p>
            <a:pPr lvl="1" eaLnBrk="1" latinLnBrk="0" hangingPunct="1"/>
            <a:r>
              <a:rPr lang="da-DK"/>
              <a:t>Andet niveau</a:t>
            </a:r>
          </a:p>
          <a:p>
            <a:pPr lvl="2" eaLnBrk="1" latinLnBrk="0" hangingPunct="1"/>
            <a:r>
              <a:rPr lang="da-DK"/>
              <a:t>Tredje niveau</a:t>
            </a:r>
          </a:p>
          <a:p>
            <a:pPr lvl="3" eaLnBrk="1" latinLnBrk="0" hangingPunct="1"/>
            <a:r>
              <a:rPr lang="da-DK"/>
              <a:t>Fjerde niveau</a:t>
            </a:r>
          </a:p>
          <a:p>
            <a:pPr lvl="4" eaLnBrk="1" latinLnBrk="0" hangingPunct="1"/>
            <a:r>
              <a:rPr lang="da-DK"/>
              <a:t>Femte niveau</a:t>
            </a:r>
            <a:endParaRPr kumimoji="0" lang="en-US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a-DK"/>
              <a:t>Klik for at redigere typografi i masteren</a:t>
            </a:r>
          </a:p>
          <a:p>
            <a:pPr lvl="1" eaLnBrk="1" latinLnBrk="0" hangingPunct="1"/>
            <a:r>
              <a:rPr lang="da-DK"/>
              <a:t>Andet niveau</a:t>
            </a:r>
          </a:p>
          <a:p>
            <a:pPr lvl="2" eaLnBrk="1" latinLnBrk="0" hangingPunct="1"/>
            <a:r>
              <a:rPr lang="da-DK"/>
              <a:t>Tredje niveau</a:t>
            </a:r>
          </a:p>
          <a:p>
            <a:pPr lvl="3" eaLnBrk="1" latinLnBrk="0" hangingPunct="1"/>
            <a:r>
              <a:rPr lang="da-DK"/>
              <a:t>Fjerde niveau</a:t>
            </a:r>
          </a:p>
          <a:p>
            <a:pPr lvl="4" eaLnBrk="1" latinLnBrk="0" hangingPunct="1"/>
            <a:r>
              <a:rPr lang="da-DK"/>
              <a:t>Femte niveau</a:t>
            </a:r>
            <a:endParaRPr kumimoji="0" lang="en-US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None/>
              <a:defRPr/>
            </a:lvl1pPr>
          </a:lstStyle>
          <a:p>
            <a:fld id="{4537EE64-6D2D-42B6-80C2-BA59D22E294D}" type="datetime1">
              <a:rPr lang="da-DK" smtClean="0">
                <a:solidFill>
                  <a:srgbClr val="04617B">
                    <a:shade val="90000"/>
                  </a:srgbClr>
                </a:solidFill>
              </a:rPr>
              <a:pPr/>
              <a:t>22-05-2019</a:t>
            </a:fld>
            <a:endParaRPr lang="da-D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None/>
              <a:defRPr/>
            </a:lvl1pPr>
          </a:lstStyle>
          <a:p>
            <a:endParaRPr lang="da-D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None/>
              <a:defRPr/>
            </a:lvl1pPr>
          </a:lstStyle>
          <a:p>
            <a:fld id="{1538DF5C-7F2E-4D1F-A907-41457AE6B287}" type="slidenum">
              <a:rPr lang="da-DK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da-D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852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a-DK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None/>
              <a:defRPr/>
            </a:lvl1pPr>
          </a:lstStyle>
          <a:p>
            <a:fld id="{B80F839C-75AB-4D60-9837-527365E1ACA3}" type="datetime1">
              <a:rPr lang="da-DK" smtClean="0">
                <a:solidFill>
                  <a:srgbClr val="04617B">
                    <a:shade val="90000"/>
                  </a:srgbClr>
                </a:solidFill>
              </a:rPr>
              <a:pPr/>
              <a:t>22-05-2019</a:t>
            </a:fld>
            <a:endParaRPr lang="da-D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None/>
              <a:defRPr/>
            </a:lvl1pPr>
          </a:lstStyle>
          <a:p>
            <a:endParaRPr lang="da-D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None/>
              <a:defRPr/>
            </a:lvl1pPr>
          </a:lstStyle>
          <a:p>
            <a:fld id="{E59666BB-EBBB-4199-9B63-310116667EF2}" type="slidenum">
              <a:rPr lang="da-DK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da-D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9857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None/>
              <a:defRPr/>
            </a:lvl1pPr>
          </a:lstStyle>
          <a:p>
            <a:fld id="{238F927F-1ACD-4019-9D3D-F7EC6647410F}" type="datetime1">
              <a:rPr lang="da-DK" smtClean="0">
                <a:solidFill>
                  <a:srgbClr val="04617B">
                    <a:shade val="90000"/>
                  </a:srgbClr>
                </a:solidFill>
              </a:rPr>
              <a:pPr/>
              <a:t>22-05-2019</a:t>
            </a:fld>
            <a:endParaRPr lang="da-D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None/>
              <a:defRPr/>
            </a:lvl1pPr>
          </a:lstStyle>
          <a:p>
            <a:endParaRPr lang="da-D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None/>
              <a:defRPr/>
            </a:lvl1pPr>
          </a:lstStyle>
          <a:p>
            <a:fld id="{7E56BFB2-A891-4EB7-9C9D-A0F119D097FE}" type="slidenum">
              <a:rPr lang="da-DK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da-D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742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a-DK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a-DK"/>
              <a:t>Klik for at redigere typografi i masteren</a:t>
            </a:r>
          </a:p>
          <a:p>
            <a:pPr lvl="1" eaLnBrk="1" latinLnBrk="0" hangingPunct="1"/>
            <a:r>
              <a:rPr lang="da-DK"/>
              <a:t>Andet niveau</a:t>
            </a:r>
          </a:p>
          <a:p>
            <a:pPr lvl="2" eaLnBrk="1" latinLnBrk="0" hangingPunct="1"/>
            <a:r>
              <a:rPr lang="da-DK"/>
              <a:t>Tredje niveau</a:t>
            </a:r>
          </a:p>
          <a:p>
            <a:pPr lvl="3" eaLnBrk="1" latinLnBrk="0" hangingPunct="1"/>
            <a:r>
              <a:rPr lang="da-DK"/>
              <a:t>Fjerde niveau</a:t>
            </a:r>
          </a:p>
          <a:p>
            <a:pPr lvl="4" eaLnBrk="1" latinLnBrk="0" hangingPunct="1"/>
            <a:r>
              <a:rPr lang="da-DK"/>
              <a:t>Femte niveau</a:t>
            </a:r>
            <a:endParaRPr kumimoji="0"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None/>
              <a:defRPr/>
            </a:lvl1pPr>
          </a:lstStyle>
          <a:p>
            <a:fld id="{6FB0CE74-A3D1-463C-A0D9-699F064B58BE}" type="datetime1">
              <a:rPr lang="da-DK" smtClean="0">
                <a:solidFill>
                  <a:srgbClr val="04617B">
                    <a:shade val="90000"/>
                  </a:srgbClr>
                </a:solidFill>
              </a:rPr>
              <a:pPr/>
              <a:t>22-05-2019</a:t>
            </a:fld>
            <a:endParaRPr lang="da-D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None/>
              <a:defRPr/>
            </a:lvl1pPr>
          </a:lstStyle>
          <a:p>
            <a:endParaRPr lang="da-D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None/>
              <a:defRPr/>
            </a:lvl1pPr>
          </a:lstStyle>
          <a:p>
            <a:fld id="{43A2A007-71F6-4B9A-9EDE-E2942E1EDF10}" type="slidenum">
              <a:rPr lang="da-DK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da-D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259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5ABF-AEF9-401B-965B-1E63D97B7BCE}" type="datetimeFigureOut">
              <a:rPr lang="da-DK" smtClean="0"/>
              <a:t>22-05-2019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21EC-170E-4CE3-8BE0-A1A4CFDC486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324796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med enkelt afklippet og afrundet hjørn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tvinklet trekant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da-DK"/>
              <a:t>Klik for at redigere titeltypografi i masteren</a:t>
            </a:r>
            <a:endParaRPr kumimoji="0" lang="en-US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a-DK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None/>
              <a:defRPr/>
            </a:lvl1pPr>
          </a:lstStyle>
          <a:p>
            <a:fld id="{A3777708-DC97-4AC2-8B9D-A7C35CDAA3AA}" type="datetime1">
              <a:rPr lang="da-DK" smtClean="0">
                <a:solidFill>
                  <a:srgbClr val="04617B">
                    <a:shade val="90000"/>
                  </a:srgbClr>
                </a:solidFill>
              </a:rPr>
              <a:pPr/>
              <a:t>22-05-2019</a:t>
            </a:fld>
            <a:endParaRPr lang="da-D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None/>
              <a:defRPr/>
            </a:lvl1pPr>
          </a:lstStyle>
          <a:p>
            <a:endParaRPr lang="da-D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buNone/>
              <a:defRPr/>
            </a:lvl1pPr>
          </a:lstStyle>
          <a:p>
            <a:fld id="{3B0E15C3-2C0F-4E16-878A-4F5FFAA89552}" type="slidenum">
              <a:rPr lang="da-DK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da-D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a-DK"/>
              <a:t>Klik på ikonet for at tilføje et billede</a:t>
            </a:r>
            <a:endParaRPr kumimoji="0" lang="en-US" dirty="0"/>
          </a:p>
        </p:txBody>
      </p:sp>
      <p:sp>
        <p:nvSpPr>
          <p:cNvPr id="10" name="Kombinationstegning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1" name="Kombinationstegning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4143767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a-DK"/>
              <a:t>Klik for at redigere typografi i masteren</a:t>
            </a:r>
          </a:p>
          <a:p>
            <a:pPr lvl="1" eaLnBrk="1" latinLnBrk="0" hangingPunct="1"/>
            <a:r>
              <a:rPr lang="da-DK"/>
              <a:t>Andet niveau</a:t>
            </a:r>
          </a:p>
          <a:p>
            <a:pPr lvl="2" eaLnBrk="1" latinLnBrk="0" hangingPunct="1"/>
            <a:r>
              <a:rPr lang="da-DK"/>
              <a:t>Tredje niveau</a:t>
            </a:r>
          </a:p>
          <a:p>
            <a:pPr lvl="3" eaLnBrk="1" latinLnBrk="0" hangingPunct="1"/>
            <a:r>
              <a:rPr lang="da-DK"/>
              <a:t>Fjerde niveau</a:t>
            </a:r>
          </a:p>
          <a:p>
            <a:pPr lvl="4" eaLnBrk="1" latinLnBrk="0" hangingPunct="1"/>
            <a:r>
              <a:rPr lang="da-DK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None/>
              <a:defRPr/>
            </a:lvl1pPr>
          </a:lstStyle>
          <a:p>
            <a:fld id="{EDD10829-4560-4C59-BBDF-964D54217789}" type="datetime1">
              <a:rPr lang="da-DK" smtClean="0">
                <a:solidFill>
                  <a:srgbClr val="04617B">
                    <a:shade val="90000"/>
                  </a:srgbClr>
                </a:solidFill>
              </a:rPr>
              <a:pPr/>
              <a:t>22-05-2019</a:t>
            </a:fld>
            <a:endParaRPr lang="da-D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None/>
              <a:defRPr/>
            </a:lvl1pPr>
          </a:lstStyle>
          <a:p>
            <a:endParaRPr lang="da-D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None/>
              <a:defRPr/>
            </a:lvl1pPr>
          </a:lstStyle>
          <a:p>
            <a:fld id="{DF82CEFA-AA67-4111-9B3D-5E1AB13334B0}" type="slidenum">
              <a:rPr lang="da-DK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da-D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4577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da-DK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da-DK"/>
              <a:t>Klik for at redigere typografi i masteren</a:t>
            </a:r>
          </a:p>
          <a:p>
            <a:pPr lvl="1" eaLnBrk="1" latinLnBrk="0" hangingPunct="1"/>
            <a:r>
              <a:rPr lang="da-DK"/>
              <a:t>Andet niveau</a:t>
            </a:r>
          </a:p>
          <a:p>
            <a:pPr lvl="2" eaLnBrk="1" latinLnBrk="0" hangingPunct="1"/>
            <a:r>
              <a:rPr lang="da-DK"/>
              <a:t>Tredje niveau</a:t>
            </a:r>
          </a:p>
          <a:p>
            <a:pPr lvl="3" eaLnBrk="1" latinLnBrk="0" hangingPunct="1"/>
            <a:r>
              <a:rPr lang="da-DK"/>
              <a:t>Fjerde niveau</a:t>
            </a:r>
          </a:p>
          <a:p>
            <a:pPr lvl="4" eaLnBrk="1" latinLnBrk="0" hangingPunct="1"/>
            <a:r>
              <a:rPr lang="da-DK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None/>
              <a:defRPr/>
            </a:lvl1pPr>
          </a:lstStyle>
          <a:p>
            <a:fld id="{F09ED0C6-035E-4C93-A948-AE759883A6F8}" type="datetime1">
              <a:rPr lang="da-DK" smtClean="0">
                <a:solidFill>
                  <a:srgbClr val="04617B">
                    <a:shade val="90000"/>
                  </a:srgbClr>
                </a:solidFill>
              </a:rPr>
              <a:pPr/>
              <a:t>22-05-2019</a:t>
            </a:fld>
            <a:endParaRPr lang="da-D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None/>
              <a:defRPr/>
            </a:lvl1pPr>
          </a:lstStyle>
          <a:p>
            <a:endParaRPr lang="da-D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None/>
              <a:defRPr/>
            </a:lvl1pPr>
          </a:lstStyle>
          <a:p>
            <a:fld id="{84DF91CF-623D-456C-81C9-672030744C9F}" type="slidenum">
              <a:rPr lang="da-DK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da-D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0113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el og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abel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>
            <a:normAutofit/>
          </a:bodyPr>
          <a:lstStyle/>
          <a:p>
            <a:pPr lvl="0"/>
            <a:endParaRPr lang="da-DK" noProof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buNone/>
              <a:defRPr/>
            </a:lvl1pPr>
          </a:lstStyle>
          <a:p>
            <a:pPr>
              <a:defRPr/>
            </a:pPr>
            <a:fld id="{AEA6CDDF-0235-4678-894F-6968AA962F7D}" type="datetime1">
              <a:rPr lang="da-DK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22-05-2019</a:t>
            </a:fld>
            <a:endParaRPr lang="da-D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buNone/>
              <a:defRPr/>
            </a:lvl1pPr>
          </a:lstStyle>
          <a:p>
            <a:pPr>
              <a:defRPr/>
            </a:pPr>
            <a:endParaRPr lang="da-D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buNone/>
              <a:defRPr/>
            </a:lvl1pPr>
          </a:lstStyle>
          <a:p>
            <a:pPr>
              <a:defRPr/>
            </a:pPr>
            <a:fld id="{53E53D02-66E5-4476-A069-4A076B555BA2}" type="slidenum">
              <a:rPr lang="da-DK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‹nr.›</a:t>
            </a:fld>
            <a:endParaRPr lang="da-D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281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5ABF-AEF9-401B-965B-1E63D97B7BCE}" type="datetimeFigureOut">
              <a:rPr lang="da-DK" smtClean="0"/>
              <a:t>22-05-2019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21EC-170E-4CE3-8BE0-A1A4CFDC486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6975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5ABF-AEF9-401B-965B-1E63D97B7BCE}" type="datetimeFigureOut">
              <a:rPr lang="da-DK" smtClean="0"/>
              <a:t>22-05-2019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21EC-170E-4CE3-8BE0-A1A4CFDC486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63105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5ABF-AEF9-401B-965B-1E63D97B7BCE}" type="datetimeFigureOut">
              <a:rPr lang="da-DK" smtClean="0"/>
              <a:t>22-05-2019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21EC-170E-4CE3-8BE0-A1A4CFDC486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13959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5ABF-AEF9-401B-965B-1E63D97B7BCE}" type="datetimeFigureOut">
              <a:rPr lang="da-DK" smtClean="0"/>
              <a:t>22-05-2019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21EC-170E-4CE3-8BE0-A1A4CFDC486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9954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5ABF-AEF9-401B-965B-1E63D97B7BCE}" type="datetimeFigureOut">
              <a:rPr lang="da-DK" smtClean="0"/>
              <a:t>22-05-2019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21EC-170E-4CE3-8BE0-A1A4CFDC486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04766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5ABF-AEF9-401B-965B-1E63D97B7BCE}" type="datetimeFigureOut">
              <a:rPr lang="da-DK" smtClean="0"/>
              <a:t>22-05-2019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21EC-170E-4CE3-8BE0-A1A4CFDC486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06258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5ABF-AEF9-401B-965B-1E63D97B7BCE}" type="datetimeFigureOut">
              <a:rPr lang="da-DK" smtClean="0"/>
              <a:t>22-05-2019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21EC-170E-4CE3-8BE0-A1A4CFDC486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2393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C5ABF-AEF9-401B-965B-1E63D97B7BCE}" type="datetimeFigureOut">
              <a:rPr lang="da-DK" smtClean="0"/>
              <a:t>22-05-2019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121EC-170E-4CE3-8BE0-A1A4CFDC486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10364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ombinationstegning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Kombinationstegning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9" name="Pladsholder til titel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da-DK"/>
              <a:t>Klik for at redigere titeltypografi i masteren</a:t>
            </a:r>
            <a:endParaRPr kumimoji="0" lang="en-US"/>
          </a:p>
        </p:txBody>
      </p:sp>
      <p:sp>
        <p:nvSpPr>
          <p:cNvPr id="30" name="Pladsholder til teks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a-DK"/>
              <a:t>Klik for at redigere typografi i masteren</a:t>
            </a:r>
          </a:p>
          <a:p>
            <a:pPr lvl="1" eaLnBrk="1" latinLnBrk="0" hangingPunct="1"/>
            <a:r>
              <a:rPr kumimoji="0" lang="da-DK"/>
              <a:t>Andet niveau</a:t>
            </a:r>
          </a:p>
          <a:p>
            <a:pPr lvl="2" eaLnBrk="1" latinLnBrk="0" hangingPunct="1"/>
            <a:r>
              <a:rPr kumimoji="0" lang="da-DK"/>
              <a:t>Tredje niveau</a:t>
            </a:r>
          </a:p>
          <a:p>
            <a:pPr lvl="3" eaLnBrk="1" latinLnBrk="0" hangingPunct="1"/>
            <a:r>
              <a:rPr kumimoji="0" lang="da-DK"/>
              <a:t>Fjerde niveau</a:t>
            </a:r>
          </a:p>
          <a:p>
            <a:pPr lvl="4" eaLnBrk="1" latinLnBrk="0" hangingPunct="1"/>
            <a:r>
              <a:rPr kumimoji="0" lang="da-DK"/>
              <a:t>Femte niveau</a:t>
            </a:r>
            <a:endParaRPr kumimoji="0" lang="en-US"/>
          </a:p>
        </p:txBody>
      </p:sp>
      <p:sp>
        <p:nvSpPr>
          <p:cNvPr id="10" name="Pladsholder til dato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buNone/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83FD0D8-DC21-4A7E-ACD4-60D84C0227BD}" type="datetime1">
              <a:rPr lang="da-DK" smtClean="0">
                <a:solidFill>
                  <a:srgbClr val="04617B">
                    <a:shade val="90000"/>
                  </a:srgbClr>
                </a:solidFill>
              </a:rPr>
              <a:pPr/>
              <a:t>22-05-2019</a:t>
            </a:fld>
            <a:endParaRPr lang="da-D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Pladsholder til sidefod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buNone/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da-D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Pladsholder til diasnumm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buNone/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3D8E46B-3E12-423E-9788-ABDD3095A56F}" type="slidenum">
              <a:rPr lang="da-DK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da-DK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up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Kombinationstegning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Kombinationstegning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4406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580D42-88AD-4987-A433-8308418AE1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Erfaringer som semesterkoordinator på </a:t>
            </a:r>
            <a:br>
              <a:rPr lang="da-DK" dirty="0"/>
            </a:br>
            <a:r>
              <a:rPr lang="da-DK" dirty="0"/>
              <a:t>1. semester M.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0790BDC-401F-43CA-A70C-7B505D8D0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009356"/>
            <a:ext cx="6858000" cy="1655762"/>
          </a:xfrm>
        </p:spPr>
        <p:txBody>
          <a:bodyPr/>
          <a:lstStyle/>
          <a:p>
            <a:r>
              <a:rPr lang="da-DK" dirty="0"/>
              <a:t>Jens Christian Jensen</a:t>
            </a:r>
          </a:p>
        </p:txBody>
      </p:sp>
    </p:spTree>
    <p:extLst>
      <p:ext uri="{BB962C8B-B14F-4D97-AF65-F5344CB8AC3E}">
        <p14:creationId xmlns:p14="http://schemas.microsoft.com/office/powerpoint/2010/main" val="3771167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FFECD8-A041-469C-890B-1B6683478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400" b="1" dirty="0"/>
              <a:t>Spørgsmål der melder sig til den måde vi organiserer på: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30B8CF5-655F-4B8D-AFD2-960166AA0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833792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1800" dirty="0"/>
              <a:t>Et semesterforløb er ret kompleks – hvordan undgår man at rammesætningen ikke  bliver en ”klods om benet”?.</a:t>
            </a:r>
          </a:p>
          <a:p>
            <a:pPr marL="0" indent="0">
              <a:buNone/>
            </a:pPr>
            <a:endParaRPr lang="da-DK" sz="18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da-DK" sz="1800" dirty="0">
                <a:solidFill>
                  <a:prstClr val="black"/>
                </a:solidFill>
              </a:rPr>
              <a:t>Hvilken indflydelse har semesterkoordinatoren reelt set ift. semesterets planlægning?</a:t>
            </a:r>
          </a:p>
          <a:p>
            <a:pPr marL="0" indent="0">
              <a:buNone/>
            </a:pPr>
            <a:r>
              <a:rPr lang="da-DK" sz="1600" i="1" dirty="0">
                <a:solidFill>
                  <a:prstClr val="black"/>
                </a:solidFill>
              </a:rPr>
              <a:t>(DSMI, pædagogiske tanke, timing mv. når man eksempelvis tager lokaleplanlægningen i betragtning)</a:t>
            </a:r>
          </a:p>
          <a:p>
            <a:pPr marL="0" indent="0">
              <a:buNone/>
            </a:pPr>
            <a:endParaRPr lang="da-DK" sz="18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da-DK" sz="1800" dirty="0"/>
              <a:t>Hvilke muligheder har man som semesterkoordinator for at imødegå at det bliver ”Business as </a:t>
            </a:r>
            <a:r>
              <a:rPr lang="da-DK" sz="1800" dirty="0" err="1"/>
              <a:t>Usual</a:t>
            </a:r>
            <a:r>
              <a:rPr lang="da-DK" sz="1800" dirty="0"/>
              <a:t>”?</a:t>
            </a:r>
          </a:p>
          <a:p>
            <a:pPr marL="0" indent="0">
              <a:buNone/>
            </a:pPr>
            <a:endParaRPr lang="da-DK" sz="1800" dirty="0"/>
          </a:p>
          <a:p>
            <a:pPr marL="0" indent="0">
              <a:buNone/>
            </a:pPr>
            <a:endParaRPr lang="da-DK" sz="1800" dirty="0"/>
          </a:p>
          <a:p>
            <a:pPr marL="0" indent="0">
              <a:buNone/>
            </a:pPr>
            <a:r>
              <a:rPr lang="da-DK" sz="1800" dirty="0">
                <a:solidFill>
                  <a:prstClr val="black"/>
                </a:solidFill>
              </a:rPr>
              <a:t>Hvad er semesterkoordinatorens rolle set i det organisatorisk perspektiv ?.</a:t>
            </a:r>
          </a:p>
          <a:p>
            <a:pPr marL="0" indent="0">
              <a:buNone/>
            </a:pPr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251001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0A60733-C4F2-459D-9790-75204DCD4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643467"/>
            <a:ext cx="2522980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da-DK" sz="2400" dirty="0">
                <a:solidFill>
                  <a:schemeClr val="bg1"/>
                </a:solidFill>
              </a:rPr>
              <a:t>Organisatorisk framework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ABE0A7F-DE71-4C52-AB18-4D1EF2F38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1" y="2638044"/>
            <a:ext cx="2522980" cy="34156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sz="1700" dirty="0">
                <a:solidFill>
                  <a:schemeClr val="bg1"/>
                </a:solidFill>
              </a:rPr>
              <a:t>The star model</a:t>
            </a:r>
          </a:p>
          <a:p>
            <a:pPr marL="0" indent="0" algn="ctr">
              <a:buNone/>
            </a:pPr>
            <a:endParaRPr lang="da-DK" sz="17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da-DK" sz="1800" dirty="0">
                <a:solidFill>
                  <a:schemeClr val="bg1"/>
                </a:solidFill>
              </a:rPr>
              <a:t>J. R. </a:t>
            </a:r>
            <a:r>
              <a:rPr lang="da-DK" sz="1800" dirty="0" err="1">
                <a:solidFill>
                  <a:schemeClr val="bg1"/>
                </a:solidFill>
              </a:rPr>
              <a:t>Galbraith</a:t>
            </a:r>
            <a:endParaRPr lang="da-DK" sz="1700" dirty="0">
              <a:solidFill>
                <a:schemeClr val="bg1"/>
              </a:solidFill>
            </a:endParaRPr>
          </a:p>
        </p:txBody>
      </p:sp>
      <p:graphicFrame>
        <p:nvGraphicFramePr>
          <p:cNvPr id="6" name="Pladsholder til indhold 3">
            <a:extLst>
              <a:ext uri="{FF2B5EF4-FFF2-40B4-BE49-F238E27FC236}">
                <a16:creationId xmlns:a16="http://schemas.microsoft.com/office/drawing/2014/main" id="{D452087C-EE85-4065-A185-C27F76D4DC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054812"/>
              </p:ext>
            </p:extLst>
          </p:nvPr>
        </p:nvGraphicFramePr>
        <p:xfrm>
          <a:off x="2259147" y="804334"/>
          <a:ext cx="8107726" cy="4781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8E7F8F90-52F3-4A53-9349-3BB10F765415}"/>
              </a:ext>
            </a:extLst>
          </p:cNvPr>
          <p:cNvCxnSpPr>
            <a:cxnSpLocks/>
          </p:cNvCxnSpPr>
          <p:nvPr/>
        </p:nvCxnSpPr>
        <p:spPr>
          <a:xfrm flipV="1">
            <a:off x="5849957" y="3194943"/>
            <a:ext cx="1685580" cy="1321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21B46E78-1096-49BF-AA18-3AB21DF84460}"/>
              </a:ext>
            </a:extLst>
          </p:cNvPr>
          <p:cNvCxnSpPr/>
          <p:nvPr/>
        </p:nvCxnSpPr>
        <p:spPr>
          <a:xfrm flipH="1">
            <a:off x="5144877" y="2754217"/>
            <a:ext cx="23906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F29D020F-6C19-4B99-A55E-059EE6281801}"/>
              </a:ext>
            </a:extLst>
          </p:cNvPr>
          <p:cNvCxnSpPr>
            <a:cxnSpLocks/>
          </p:cNvCxnSpPr>
          <p:nvPr/>
        </p:nvCxnSpPr>
        <p:spPr>
          <a:xfrm>
            <a:off x="5144877" y="3117773"/>
            <a:ext cx="1652530" cy="1399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Lige forbindelse 19">
            <a:extLst>
              <a:ext uri="{FF2B5EF4-FFF2-40B4-BE49-F238E27FC236}">
                <a16:creationId xmlns:a16="http://schemas.microsoft.com/office/drawing/2014/main" id="{99360265-6B13-41AE-BB24-D204D2682B4D}"/>
              </a:ext>
            </a:extLst>
          </p:cNvPr>
          <p:cNvCxnSpPr/>
          <p:nvPr/>
        </p:nvCxnSpPr>
        <p:spPr>
          <a:xfrm flipH="1">
            <a:off x="5310130" y="1817783"/>
            <a:ext cx="881350" cy="2699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Lige forbindelse 21">
            <a:extLst>
              <a:ext uri="{FF2B5EF4-FFF2-40B4-BE49-F238E27FC236}">
                <a16:creationId xmlns:a16="http://schemas.microsoft.com/office/drawing/2014/main" id="{A3CCB3D2-13B9-4A43-B26E-02AFA4A00D09}"/>
              </a:ext>
            </a:extLst>
          </p:cNvPr>
          <p:cNvCxnSpPr/>
          <p:nvPr/>
        </p:nvCxnSpPr>
        <p:spPr>
          <a:xfrm>
            <a:off x="6422834" y="1833710"/>
            <a:ext cx="1035585" cy="26832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599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FFECD8-A041-469C-890B-1B6683478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400" b="1" dirty="0"/>
              <a:t>Spørgsmål der melder sig: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30B8CF5-655F-4B8D-AFD2-960166AA0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1800" dirty="0"/>
              <a:t>Hvilke incitamenter er der?</a:t>
            </a:r>
          </a:p>
          <a:p>
            <a:endParaRPr lang="da-DK" sz="1800" dirty="0"/>
          </a:p>
          <a:p>
            <a:pPr lvl="1"/>
            <a:r>
              <a:rPr lang="da-DK" sz="1800" dirty="0"/>
              <a:t>Personlige/faglige tilfredsstilles og udvikling.</a:t>
            </a:r>
          </a:p>
          <a:p>
            <a:pPr lvl="1"/>
            <a:r>
              <a:rPr lang="da-DK" sz="1800" dirty="0"/>
              <a:t>Mulighed for at påvirke udviklingen af uddannelsen.</a:t>
            </a:r>
          </a:p>
          <a:p>
            <a:pPr lvl="1"/>
            <a:r>
              <a:rPr lang="da-DK" sz="1800" dirty="0"/>
              <a:t>Evalueringer fra de studerende.</a:t>
            </a:r>
          </a:p>
          <a:p>
            <a:pPr lvl="1"/>
            <a:r>
              <a:rPr lang="da-DK" sz="1800" dirty="0"/>
              <a:t>Arbejdet bærer lønnen i sig selv</a:t>
            </a:r>
            <a:r>
              <a:rPr lang="da-DK" sz="1800" dirty="0">
                <a:sym typeface="Wingdings" panose="05000000000000000000" pitchFamily="2" charset="2"/>
              </a:rPr>
              <a:t></a:t>
            </a:r>
            <a:endParaRPr lang="da-DK" sz="1800" dirty="0"/>
          </a:p>
          <a:p>
            <a:pPr lvl="1"/>
            <a:endParaRPr lang="da-DK" sz="1800" dirty="0"/>
          </a:p>
          <a:p>
            <a:pPr marL="457200" lvl="1" indent="0">
              <a:buNone/>
            </a:pPr>
            <a:endParaRPr lang="da-DK" sz="1800" dirty="0"/>
          </a:p>
          <a:p>
            <a:pPr marL="0" indent="0">
              <a:buNone/>
            </a:pPr>
            <a:r>
              <a:rPr lang="da-DK" sz="1800" dirty="0"/>
              <a:t>Men hvilke andre incitamenter burde der være?</a:t>
            </a:r>
          </a:p>
        </p:txBody>
      </p:sp>
    </p:spTree>
    <p:extLst>
      <p:ext uri="{BB962C8B-B14F-4D97-AF65-F5344CB8AC3E}">
        <p14:creationId xmlns:p14="http://schemas.microsoft.com/office/powerpoint/2010/main" val="149910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0A60733-C4F2-459D-9790-75204DCD4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643467"/>
            <a:ext cx="2522980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da-DK" sz="2400" dirty="0">
                <a:solidFill>
                  <a:schemeClr val="bg1"/>
                </a:solidFill>
              </a:rPr>
              <a:t>Organisatorisk framework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ABE0A7F-DE71-4C52-AB18-4D1EF2F38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1" y="2638044"/>
            <a:ext cx="2522980" cy="34156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sz="1700" dirty="0">
                <a:solidFill>
                  <a:schemeClr val="bg1"/>
                </a:solidFill>
              </a:rPr>
              <a:t>The star model</a:t>
            </a:r>
          </a:p>
          <a:p>
            <a:pPr marL="0" indent="0" algn="ctr">
              <a:buNone/>
            </a:pPr>
            <a:endParaRPr lang="da-DK" sz="17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da-DK" sz="1800" dirty="0">
                <a:solidFill>
                  <a:schemeClr val="bg1"/>
                </a:solidFill>
              </a:rPr>
              <a:t>J. R. </a:t>
            </a:r>
            <a:r>
              <a:rPr lang="da-DK" sz="1800" dirty="0" err="1">
                <a:solidFill>
                  <a:schemeClr val="bg1"/>
                </a:solidFill>
              </a:rPr>
              <a:t>Galbraith</a:t>
            </a:r>
            <a:endParaRPr lang="da-DK" sz="1700" dirty="0">
              <a:solidFill>
                <a:schemeClr val="bg1"/>
              </a:solidFill>
            </a:endParaRPr>
          </a:p>
        </p:txBody>
      </p:sp>
      <p:graphicFrame>
        <p:nvGraphicFramePr>
          <p:cNvPr id="6" name="Pladsholder til indhold 3">
            <a:extLst>
              <a:ext uri="{FF2B5EF4-FFF2-40B4-BE49-F238E27FC236}">
                <a16:creationId xmlns:a16="http://schemas.microsoft.com/office/drawing/2014/main" id="{D452087C-EE85-4065-A185-C27F76D4DC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1830991"/>
              </p:ext>
            </p:extLst>
          </p:nvPr>
        </p:nvGraphicFramePr>
        <p:xfrm>
          <a:off x="2259147" y="804334"/>
          <a:ext cx="8107726" cy="4781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8E7F8F90-52F3-4A53-9349-3BB10F765415}"/>
              </a:ext>
            </a:extLst>
          </p:cNvPr>
          <p:cNvCxnSpPr>
            <a:cxnSpLocks/>
          </p:cNvCxnSpPr>
          <p:nvPr/>
        </p:nvCxnSpPr>
        <p:spPr>
          <a:xfrm flipV="1">
            <a:off x="5849957" y="3194943"/>
            <a:ext cx="1685580" cy="1321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21B46E78-1096-49BF-AA18-3AB21DF84460}"/>
              </a:ext>
            </a:extLst>
          </p:cNvPr>
          <p:cNvCxnSpPr/>
          <p:nvPr/>
        </p:nvCxnSpPr>
        <p:spPr>
          <a:xfrm flipH="1">
            <a:off x="5144877" y="2754217"/>
            <a:ext cx="23906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F29D020F-6C19-4B99-A55E-059EE6281801}"/>
              </a:ext>
            </a:extLst>
          </p:cNvPr>
          <p:cNvCxnSpPr>
            <a:cxnSpLocks/>
          </p:cNvCxnSpPr>
          <p:nvPr/>
        </p:nvCxnSpPr>
        <p:spPr>
          <a:xfrm>
            <a:off x="5144877" y="3117773"/>
            <a:ext cx="1652530" cy="1399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Lige forbindelse 19">
            <a:extLst>
              <a:ext uri="{FF2B5EF4-FFF2-40B4-BE49-F238E27FC236}">
                <a16:creationId xmlns:a16="http://schemas.microsoft.com/office/drawing/2014/main" id="{99360265-6B13-41AE-BB24-D204D2682B4D}"/>
              </a:ext>
            </a:extLst>
          </p:cNvPr>
          <p:cNvCxnSpPr/>
          <p:nvPr/>
        </p:nvCxnSpPr>
        <p:spPr>
          <a:xfrm flipH="1">
            <a:off x="5310130" y="1817783"/>
            <a:ext cx="881350" cy="2699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Lige forbindelse 21">
            <a:extLst>
              <a:ext uri="{FF2B5EF4-FFF2-40B4-BE49-F238E27FC236}">
                <a16:creationId xmlns:a16="http://schemas.microsoft.com/office/drawing/2014/main" id="{A3CCB3D2-13B9-4A43-B26E-02AFA4A00D09}"/>
              </a:ext>
            </a:extLst>
          </p:cNvPr>
          <p:cNvCxnSpPr/>
          <p:nvPr/>
        </p:nvCxnSpPr>
        <p:spPr>
          <a:xfrm>
            <a:off x="6422834" y="1833710"/>
            <a:ext cx="1035585" cy="26832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6961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8CAFA9-8590-468D-B77A-35A7A55E4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400" b="1" dirty="0" err="1"/>
              <a:t>Semesterteam’et</a:t>
            </a:r>
            <a:r>
              <a:rPr lang="da-DK" sz="2400" b="1" dirty="0"/>
              <a:t>.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72DCCA4-EAB8-488A-ACE2-674A1349F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1800" dirty="0"/>
              <a:t>Forholdsvis lille udskiftning i </a:t>
            </a:r>
            <a:r>
              <a:rPr lang="da-DK" sz="1800" dirty="0" err="1"/>
              <a:t>semesterteam’et</a:t>
            </a:r>
            <a:r>
              <a:rPr lang="da-DK" sz="1800" dirty="0"/>
              <a:t>.</a:t>
            </a:r>
          </a:p>
          <a:p>
            <a:pPr marL="0" indent="0">
              <a:buNone/>
            </a:pPr>
            <a:r>
              <a:rPr lang="da-DK" sz="1800" dirty="0"/>
              <a:t>	Fagligt</a:t>
            </a:r>
          </a:p>
          <a:p>
            <a:pPr marL="0" indent="0">
              <a:buNone/>
            </a:pPr>
            <a:r>
              <a:rPr lang="da-DK" sz="1800" dirty="0"/>
              <a:t>	Vejledning</a:t>
            </a:r>
          </a:p>
          <a:p>
            <a:pPr marL="0" indent="0">
              <a:buNone/>
            </a:pPr>
            <a:endParaRPr lang="da-DK" sz="1800" dirty="0"/>
          </a:p>
          <a:p>
            <a:pPr marL="0" indent="0">
              <a:buNone/>
            </a:pPr>
            <a:r>
              <a:rPr lang="da-DK" sz="1800" dirty="0"/>
              <a:t>Stor fordel ift.  at skabe sammenhæng og kontinuitet. </a:t>
            </a:r>
          </a:p>
          <a:p>
            <a:pPr marL="0" indent="0">
              <a:buNone/>
            </a:pPr>
            <a:endParaRPr lang="da-DK" sz="1800" dirty="0"/>
          </a:p>
          <a:p>
            <a:pPr marL="0" indent="0">
              <a:buNone/>
            </a:pPr>
            <a:r>
              <a:rPr lang="da-DK" sz="1800" dirty="0"/>
              <a:t>Er der nogle gode argumenter for at ændre den praksis?</a:t>
            </a:r>
          </a:p>
        </p:txBody>
      </p:sp>
    </p:spTree>
    <p:extLst>
      <p:ext uri="{BB962C8B-B14F-4D97-AF65-F5344CB8AC3E}">
        <p14:creationId xmlns:p14="http://schemas.microsoft.com/office/powerpoint/2010/main" val="175155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7B629F4-4557-4E35-929C-CBA85B65D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sz="3600" dirty="0"/>
              <a:t>Tak for jeres tid</a:t>
            </a:r>
          </a:p>
        </p:txBody>
      </p:sp>
    </p:spTree>
    <p:extLst>
      <p:ext uri="{BB962C8B-B14F-4D97-AF65-F5344CB8AC3E}">
        <p14:creationId xmlns:p14="http://schemas.microsoft.com/office/powerpoint/2010/main" val="1239445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739C7F-82B4-4ED6-96E6-A30DAB7B3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Kontekst.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C24A301-A908-40A3-BB4A-26CA39AA6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8096709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a-DK" sz="2400" dirty="0"/>
              <a:t>Jens Christian Jensen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a-DK" sz="2400" dirty="0">
                <a:sym typeface="Wingdings" panose="05000000000000000000" pitchFamily="2" charset="2"/>
              </a:rPr>
              <a:t>Ansat i ID – sektionen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a-DK" sz="2400" dirty="0">
                <a:sym typeface="Wingdings" panose="05000000000000000000" pitchFamily="2" charset="2"/>
              </a:rPr>
              <a:t>1. </a:t>
            </a:r>
            <a:r>
              <a:rPr lang="da-DK" sz="2400" dirty="0"/>
              <a:t>semester </a:t>
            </a:r>
            <a:r>
              <a:rPr lang="da-DK" sz="2400" dirty="0" err="1"/>
              <a:t>Maskin</a:t>
            </a:r>
            <a:r>
              <a:rPr lang="da-DK" sz="2400" dirty="0"/>
              <a:t> (Produktion) semesterkoordinator 2006 -&gt;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a-DK" sz="2400" dirty="0"/>
              <a:t>Semestertema: Produktudvikling.</a:t>
            </a:r>
          </a:p>
        </p:txBody>
      </p:sp>
    </p:spTree>
    <p:extLst>
      <p:ext uri="{BB962C8B-B14F-4D97-AF65-F5344CB8AC3E}">
        <p14:creationId xmlns:p14="http://schemas.microsoft.com/office/powerpoint/2010/main" val="1653385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0A60733-C4F2-459D-9790-75204DCD4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643467"/>
            <a:ext cx="2522980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da-DK" sz="2400" dirty="0">
                <a:solidFill>
                  <a:schemeClr val="bg1"/>
                </a:solidFill>
              </a:rPr>
              <a:t>Organisatorisk framework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ABE0A7F-DE71-4C52-AB18-4D1EF2F38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1" y="2638044"/>
            <a:ext cx="2522980" cy="34156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sz="1700" dirty="0">
                <a:solidFill>
                  <a:schemeClr val="bg1"/>
                </a:solidFill>
              </a:rPr>
              <a:t>The star model</a:t>
            </a:r>
          </a:p>
          <a:p>
            <a:pPr marL="0" indent="0" algn="ctr">
              <a:buNone/>
            </a:pPr>
            <a:endParaRPr lang="da-DK" sz="17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da-DK" sz="1800" dirty="0">
                <a:solidFill>
                  <a:schemeClr val="bg1"/>
                </a:solidFill>
              </a:rPr>
              <a:t>J. R. </a:t>
            </a:r>
            <a:r>
              <a:rPr lang="da-DK" sz="1800" dirty="0" err="1">
                <a:solidFill>
                  <a:schemeClr val="bg1"/>
                </a:solidFill>
              </a:rPr>
              <a:t>Galbraith</a:t>
            </a:r>
            <a:endParaRPr lang="da-DK" sz="1700" dirty="0">
              <a:solidFill>
                <a:schemeClr val="bg1"/>
              </a:solidFill>
            </a:endParaRPr>
          </a:p>
        </p:txBody>
      </p:sp>
      <p:graphicFrame>
        <p:nvGraphicFramePr>
          <p:cNvPr id="6" name="Pladsholder til indhold 3">
            <a:extLst>
              <a:ext uri="{FF2B5EF4-FFF2-40B4-BE49-F238E27FC236}">
                <a16:creationId xmlns:a16="http://schemas.microsoft.com/office/drawing/2014/main" id="{D452087C-EE85-4065-A185-C27F76D4DC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6513546"/>
              </p:ext>
            </p:extLst>
          </p:nvPr>
        </p:nvGraphicFramePr>
        <p:xfrm>
          <a:off x="2259147" y="804334"/>
          <a:ext cx="8107726" cy="4781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8E7F8F90-52F3-4A53-9349-3BB10F765415}"/>
              </a:ext>
            </a:extLst>
          </p:cNvPr>
          <p:cNvCxnSpPr>
            <a:cxnSpLocks/>
          </p:cNvCxnSpPr>
          <p:nvPr/>
        </p:nvCxnSpPr>
        <p:spPr>
          <a:xfrm flipV="1">
            <a:off x="5849957" y="3194943"/>
            <a:ext cx="1685580" cy="1321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21B46E78-1096-49BF-AA18-3AB21DF84460}"/>
              </a:ext>
            </a:extLst>
          </p:cNvPr>
          <p:cNvCxnSpPr/>
          <p:nvPr/>
        </p:nvCxnSpPr>
        <p:spPr>
          <a:xfrm flipH="1">
            <a:off x="5144877" y="2754217"/>
            <a:ext cx="23906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F29D020F-6C19-4B99-A55E-059EE6281801}"/>
              </a:ext>
            </a:extLst>
          </p:cNvPr>
          <p:cNvCxnSpPr>
            <a:cxnSpLocks/>
          </p:cNvCxnSpPr>
          <p:nvPr/>
        </p:nvCxnSpPr>
        <p:spPr>
          <a:xfrm>
            <a:off x="5144877" y="3117773"/>
            <a:ext cx="1652530" cy="1399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Lige forbindelse 19">
            <a:extLst>
              <a:ext uri="{FF2B5EF4-FFF2-40B4-BE49-F238E27FC236}">
                <a16:creationId xmlns:a16="http://schemas.microsoft.com/office/drawing/2014/main" id="{99360265-6B13-41AE-BB24-D204D2682B4D}"/>
              </a:ext>
            </a:extLst>
          </p:cNvPr>
          <p:cNvCxnSpPr/>
          <p:nvPr/>
        </p:nvCxnSpPr>
        <p:spPr>
          <a:xfrm flipH="1">
            <a:off x="5310130" y="1817783"/>
            <a:ext cx="881350" cy="2699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Lige forbindelse 21">
            <a:extLst>
              <a:ext uri="{FF2B5EF4-FFF2-40B4-BE49-F238E27FC236}">
                <a16:creationId xmlns:a16="http://schemas.microsoft.com/office/drawing/2014/main" id="{A3CCB3D2-13B9-4A43-B26E-02AFA4A00D09}"/>
              </a:ext>
            </a:extLst>
          </p:cNvPr>
          <p:cNvCxnSpPr/>
          <p:nvPr/>
        </p:nvCxnSpPr>
        <p:spPr>
          <a:xfrm>
            <a:off x="6422834" y="1833710"/>
            <a:ext cx="1035585" cy="26832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3747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0A60733-C4F2-459D-9790-75204DCD4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643467"/>
            <a:ext cx="2522980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da-DK" sz="2400" dirty="0">
                <a:solidFill>
                  <a:schemeClr val="bg1"/>
                </a:solidFill>
              </a:rPr>
              <a:t>Organisatorisk framework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ABE0A7F-DE71-4C52-AB18-4D1EF2F38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1" y="2638044"/>
            <a:ext cx="2522980" cy="34156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sz="1700" dirty="0">
                <a:solidFill>
                  <a:schemeClr val="bg1"/>
                </a:solidFill>
              </a:rPr>
              <a:t>The star model</a:t>
            </a:r>
          </a:p>
          <a:p>
            <a:pPr marL="0" indent="0" algn="ctr">
              <a:buNone/>
            </a:pPr>
            <a:endParaRPr lang="da-DK" sz="17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da-DK" sz="1800" dirty="0">
                <a:solidFill>
                  <a:schemeClr val="bg1"/>
                </a:solidFill>
              </a:rPr>
              <a:t>J. R. </a:t>
            </a:r>
            <a:r>
              <a:rPr lang="da-DK" sz="1800" dirty="0" err="1">
                <a:solidFill>
                  <a:schemeClr val="bg1"/>
                </a:solidFill>
              </a:rPr>
              <a:t>Galbraith</a:t>
            </a:r>
            <a:endParaRPr lang="da-DK" sz="1700" dirty="0">
              <a:solidFill>
                <a:schemeClr val="bg1"/>
              </a:solidFill>
            </a:endParaRPr>
          </a:p>
        </p:txBody>
      </p:sp>
      <p:graphicFrame>
        <p:nvGraphicFramePr>
          <p:cNvPr id="6" name="Pladsholder til indhold 3">
            <a:extLst>
              <a:ext uri="{FF2B5EF4-FFF2-40B4-BE49-F238E27FC236}">
                <a16:creationId xmlns:a16="http://schemas.microsoft.com/office/drawing/2014/main" id="{D452087C-EE85-4065-A185-C27F76D4DC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0006236"/>
              </p:ext>
            </p:extLst>
          </p:nvPr>
        </p:nvGraphicFramePr>
        <p:xfrm>
          <a:off x="2259147" y="804334"/>
          <a:ext cx="8107726" cy="4781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8E7F8F90-52F3-4A53-9349-3BB10F765415}"/>
              </a:ext>
            </a:extLst>
          </p:cNvPr>
          <p:cNvCxnSpPr>
            <a:cxnSpLocks/>
          </p:cNvCxnSpPr>
          <p:nvPr/>
        </p:nvCxnSpPr>
        <p:spPr>
          <a:xfrm flipV="1">
            <a:off x="5849957" y="3194943"/>
            <a:ext cx="1685580" cy="1321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21B46E78-1096-49BF-AA18-3AB21DF84460}"/>
              </a:ext>
            </a:extLst>
          </p:cNvPr>
          <p:cNvCxnSpPr/>
          <p:nvPr/>
        </p:nvCxnSpPr>
        <p:spPr>
          <a:xfrm flipH="1">
            <a:off x="5144877" y="2754217"/>
            <a:ext cx="23906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F29D020F-6C19-4B99-A55E-059EE6281801}"/>
              </a:ext>
            </a:extLst>
          </p:cNvPr>
          <p:cNvCxnSpPr>
            <a:cxnSpLocks/>
          </p:cNvCxnSpPr>
          <p:nvPr/>
        </p:nvCxnSpPr>
        <p:spPr>
          <a:xfrm>
            <a:off x="5144877" y="3117773"/>
            <a:ext cx="1652530" cy="1399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Lige forbindelse 19">
            <a:extLst>
              <a:ext uri="{FF2B5EF4-FFF2-40B4-BE49-F238E27FC236}">
                <a16:creationId xmlns:a16="http://schemas.microsoft.com/office/drawing/2014/main" id="{99360265-6B13-41AE-BB24-D204D2682B4D}"/>
              </a:ext>
            </a:extLst>
          </p:cNvPr>
          <p:cNvCxnSpPr/>
          <p:nvPr/>
        </p:nvCxnSpPr>
        <p:spPr>
          <a:xfrm flipH="1">
            <a:off x="5310130" y="1817783"/>
            <a:ext cx="881350" cy="2699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Lige forbindelse 21">
            <a:extLst>
              <a:ext uri="{FF2B5EF4-FFF2-40B4-BE49-F238E27FC236}">
                <a16:creationId xmlns:a16="http://schemas.microsoft.com/office/drawing/2014/main" id="{A3CCB3D2-13B9-4A43-B26E-02AFA4A00D09}"/>
              </a:ext>
            </a:extLst>
          </p:cNvPr>
          <p:cNvCxnSpPr/>
          <p:nvPr/>
        </p:nvCxnSpPr>
        <p:spPr>
          <a:xfrm>
            <a:off x="6422834" y="1833710"/>
            <a:ext cx="1035585" cy="26832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366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4A07791-A99E-4F97-875C-364DB9C55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9771"/>
            <a:ext cx="78867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Planlægning af strategier</a:t>
            </a:r>
          </a:p>
          <a:p>
            <a:pPr marL="0" indent="0">
              <a:buNone/>
            </a:pPr>
            <a:endParaRPr lang="da-DK" dirty="0"/>
          </a:p>
          <a:p>
            <a:pPr marL="0" lvl="0" indent="0">
              <a:buNone/>
            </a:pPr>
            <a:r>
              <a:rPr lang="da-DK" dirty="0">
                <a:solidFill>
                  <a:prstClr val="black"/>
                </a:solidFill>
              </a:rPr>
              <a:t>DSMI - aktiverende undervisning og aktiv læring</a:t>
            </a:r>
          </a:p>
          <a:p>
            <a:pPr marL="0" lvl="0" indent="0">
              <a:buNone/>
            </a:pPr>
            <a:r>
              <a:rPr lang="da-DK" dirty="0">
                <a:solidFill>
                  <a:prstClr val="black"/>
                </a:solidFill>
              </a:rPr>
              <a:t>Viden, Færdigheder og Kompetencer</a:t>
            </a:r>
          </a:p>
          <a:p>
            <a:pPr marL="0" lvl="0" indent="0">
              <a:buNone/>
            </a:pPr>
            <a:r>
              <a:rPr lang="da-DK" dirty="0">
                <a:solidFill>
                  <a:prstClr val="black"/>
                </a:solidFill>
              </a:rPr>
              <a:t>Evalueringer.</a:t>
            </a:r>
          </a:p>
          <a:p>
            <a:pPr marL="0" lvl="0" indent="0">
              <a:buNone/>
            </a:pPr>
            <a:r>
              <a:rPr lang="da-DK" dirty="0">
                <a:solidFill>
                  <a:prstClr val="black"/>
                </a:solidFill>
              </a:rPr>
              <a:t>Virksomhedsinvolvering.</a:t>
            </a:r>
          </a:p>
          <a:p>
            <a:pPr marL="0" lvl="0" indent="0">
              <a:buNone/>
            </a:pPr>
            <a:r>
              <a:rPr lang="da-DK" dirty="0">
                <a:solidFill>
                  <a:prstClr val="black"/>
                </a:solidFill>
              </a:rPr>
              <a:t>Sammenhæng og mening</a:t>
            </a:r>
          </a:p>
          <a:p>
            <a:pPr marL="0" lvl="0" indent="0">
              <a:buNone/>
            </a:pPr>
            <a:endParaRPr lang="da-DK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da-DK" dirty="0">
                <a:solidFill>
                  <a:prstClr val="black"/>
                </a:solidFill>
              </a:rPr>
              <a:t>(vækst og fastholdelse)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A2D2B98-DC7E-40D2-B9BB-AE1933E158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379" t="42912" r="15067" b="15599"/>
          <a:stretch/>
        </p:blipFill>
        <p:spPr>
          <a:xfrm>
            <a:off x="6168788" y="4071210"/>
            <a:ext cx="2975212" cy="233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57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0A60733-C4F2-459D-9790-75204DCD4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643467"/>
            <a:ext cx="2522980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da-DK" sz="2400" dirty="0">
                <a:solidFill>
                  <a:schemeClr val="bg1"/>
                </a:solidFill>
              </a:rPr>
              <a:t>Organisatorisk framework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ABE0A7F-DE71-4C52-AB18-4D1EF2F38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1" y="2638044"/>
            <a:ext cx="2522980" cy="34156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sz="1700" dirty="0">
                <a:solidFill>
                  <a:schemeClr val="bg1"/>
                </a:solidFill>
              </a:rPr>
              <a:t>The star model</a:t>
            </a:r>
          </a:p>
          <a:p>
            <a:pPr marL="0" indent="0" algn="ctr">
              <a:buNone/>
            </a:pPr>
            <a:endParaRPr lang="da-DK" sz="17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da-DK" sz="1800" dirty="0">
                <a:solidFill>
                  <a:schemeClr val="bg1"/>
                </a:solidFill>
              </a:rPr>
              <a:t>J. R. </a:t>
            </a:r>
            <a:r>
              <a:rPr lang="da-DK" sz="1800" dirty="0" err="1">
                <a:solidFill>
                  <a:schemeClr val="bg1"/>
                </a:solidFill>
              </a:rPr>
              <a:t>Galbraith</a:t>
            </a:r>
            <a:endParaRPr lang="da-DK" sz="1700" dirty="0">
              <a:solidFill>
                <a:schemeClr val="bg1"/>
              </a:solidFill>
            </a:endParaRPr>
          </a:p>
        </p:txBody>
      </p:sp>
      <p:graphicFrame>
        <p:nvGraphicFramePr>
          <p:cNvPr id="6" name="Pladsholder til indhold 3">
            <a:extLst>
              <a:ext uri="{FF2B5EF4-FFF2-40B4-BE49-F238E27FC236}">
                <a16:creationId xmlns:a16="http://schemas.microsoft.com/office/drawing/2014/main" id="{D452087C-EE85-4065-A185-C27F76D4DC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0523918"/>
              </p:ext>
            </p:extLst>
          </p:nvPr>
        </p:nvGraphicFramePr>
        <p:xfrm>
          <a:off x="2259147" y="804334"/>
          <a:ext cx="8107726" cy="4781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8E7F8F90-52F3-4A53-9349-3BB10F765415}"/>
              </a:ext>
            </a:extLst>
          </p:cNvPr>
          <p:cNvCxnSpPr>
            <a:cxnSpLocks/>
          </p:cNvCxnSpPr>
          <p:nvPr/>
        </p:nvCxnSpPr>
        <p:spPr>
          <a:xfrm flipV="1">
            <a:off x="5849957" y="3194943"/>
            <a:ext cx="1685580" cy="1321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21B46E78-1096-49BF-AA18-3AB21DF84460}"/>
              </a:ext>
            </a:extLst>
          </p:cNvPr>
          <p:cNvCxnSpPr/>
          <p:nvPr/>
        </p:nvCxnSpPr>
        <p:spPr>
          <a:xfrm flipH="1">
            <a:off x="5144877" y="2754217"/>
            <a:ext cx="23906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F29D020F-6C19-4B99-A55E-059EE6281801}"/>
              </a:ext>
            </a:extLst>
          </p:cNvPr>
          <p:cNvCxnSpPr>
            <a:cxnSpLocks/>
          </p:cNvCxnSpPr>
          <p:nvPr/>
        </p:nvCxnSpPr>
        <p:spPr>
          <a:xfrm>
            <a:off x="5144877" y="3117773"/>
            <a:ext cx="1652530" cy="1399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Lige forbindelse 19">
            <a:extLst>
              <a:ext uri="{FF2B5EF4-FFF2-40B4-BE49-F238E27FC236}">
                <a16:creationId xmlns:a16="http://schemas.microsoft.com/office/drawing/2014/main" id="{99360265-6B13-41AE-BB24-D204D2682B4D}"/>
              </a:ext>
            </a:extLst>
          </p:cNvPr>
          <p:cNvCxnSpPr/>
          <p:nvPr/>
        </p:nvCxnSpPr>
        <p:spPr>
          <a:xfrm flipH="1">
            <a:off x="5310130" y="1817783"/>
            <a:ext cx="881350" cy="2699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Lige forbindelse 21">
            <a:extLst>
              <a:ext uri="{FF2B5EF4-FFF2-40B4-BE49-F238E27FC236}">
                <a16:creationId xmlns:a16="http://schemas.microsoft.com/office/drawing/2014/main" id="{A3CCB3D2-13B9-4A43-B26E-02AFA4A00D09}"/>
              </a:ext>
            </a:extLst>
          </p:cNvPr>
          <p:cNvCxnSpPr/>
          <p:nvPr/>
        </p:nvCxnSpPr>
        <p:spPr>
          <a:xfrm>
            <a:off x="6422834" y="1833710"/>
            <a:ext cx="1035585" cy="26832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251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/>
        </p:nvPicPr>
        <p:blipFill rotWithShape="1">
          <a:blip r:embed="rId3"/>
          <a:srcRect l="11626"/>
          <a:stretch/>
        </p:blipFill>
        <p:spPr>
          <a:xfrm>
            <a:off x="471899" y="18236"/>
            <a:ext cx="8229600" cy="8423267"/>
          </a:xfrm>
          <a:prstGeom prst="rect">
            <a:avLst/>
          </a:prstGeom>
        </p:spPr>
      </p:pic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43349" y="-32708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da-DK" sz="2800" b="1" dirty="0">
                <a:solidFill>
                  <a:srgbClr val="000000"/>
                </a:solidFill>
              </a:rPr>
              <a:t>Semesterforløbet</a:t>
            </a:r>
            <a:endParaRPr lang="da-DK" sz="2800" b="1" u="sng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B5D8F6-4AE1-45D1-A245-B16548502605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  <p:sp>
        <p:nvSpPr>
          <p:cNvPr id="193539" name="Rectangle 3"/>
          <p:cNvSpPr>
            <a:spLocks noGrp="1" noChangeAspect="1" noChangeArrowheads="1"/>
          </p:cNvSpPr>
          <p:nvPr>
            <p:ph type="subTitle" idx="4294967295"/>
          </p:nvPr>
        </p:nvSpPr>
        <p:spPr>
          <a:xfrm>
            <a:off x="0" y="1125538"/>
            <a:ext cx="8969375" cy="6019800"/>
          </a:xfrm>
          <a:noFill/>
          <a:ln/>
        </p:spPr>
        <p:txBody>
          <a:bodyPr>
            <a:noAutofit/>
          </a:bodyPr>
          <a:lstStyle/>
          <a:p>
            <a:pPr marL="457200" lvl="1" indent="0" algn="l">
              <a:buFont typeface="Wingdings" pitchFamily="2" charset="2"/>
              <a:buNone/>
            </a:pPr>
            <a:endParaRPr lang="da-DK" sz="1800" dirty="0">
              <a:solidFill>
                <a:schemeClr val="tx1"/>
              </a:solidFill>
            </a:endParaRPr>
          </a:p>
          <a:p>
            <a:pPr marL="457200" lvl="1" indent="0" algn="l">
              <a:buFont typeface="Wingdings" pitchFamily="2" charset="2"/>
              <a:buNone/>
            </a:pPr>
            <a:endParaRPr lang="da-DK" sz="1800" dirty="0">
              <a:solidFill>
                <a:schemeClr val="tx1"/>
              </a:solidFill>
            </a:endParaRPr>
          </a:p>
          <a:p>
            <a:pPr marL="457200" lvl="1" indent="0" algn="l">
              <a:buFont typeface="Wingdings" pitchFamily="2" charset="2"/>
              <a:buNone/>
            </a:pPr>
            <a:endParaRPr lang="da-DK" sz="1800" dirty="0">
              <a:solidFill>
                <a:schemeClr val="tx1"/>
              </a:solidFill>
            </a:endParaRPr>
          </a:p>
          <a:p>
            <a:pPr marL="457200" lvl="1" indent="0" algn="l">
              <a:buFont typeface="Wingdings" pitchFamily="2" charset="2"/>
              <a:buNone/>
            </a:pPr>
            <a:endParaRPr lang="da-DK" sz="1800" dirty="0">
              <a:solidFill>
                <a:schemeClr val="tx1"/>
              </a:solidFill>
            </a:endParaRPr>
          </a:p>
          <a:p>
            <a:pPr marL="457200" lvl="1" indent="0" algn="l">
              <a:buFont typeface="Wingdings" pitchFamily="2" charset="2"/>
              <a:buNone/>
            </a:pPr>
            <a:endParaRPr lang="da-DK" sz="1800" dirty="0">
              <a:solidFill>
                <a:schemeClr val="tx1"/>
              </a:solidFill>
            </a:endParaRPr>
          </a:p>
          <a:p>
            <a:pPr marL="457200" lvl="1" indent="0" algn="l">
              <a:buFont typeface="Wingdings" pitchFamily="2" charset="2"/>
              <a:buNone/>
            </a:pPr>
            <a:endParaRPr lang="da-DK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sz="1400" dirty="0"/>
          </a:p>
          <a:p>
            <a:pPr marL="0" indent="0">
              <a:buNone/>
            </a:pPr>
            <a:endParaRPr lang="da-DK" sz="1400" dirty="0"/>
          </a:p>
          <a:p>
            <a:pPr marL="0" indent="0">
              <a:buNone/>
            </a:pPr>
            <a:r>
              <a:rPr lang="da-DK" sz="1400" dirty="0"/>
              <a:t> </a:t>
            </a:r>
            <a:endParaRPr lang="da-DK" sz="1400" dirty="0">
              <a:solidFill>
                <a:schemeClr val="tx1"/>
              </a:solidFill>
            </a:endParaRPr>
          </a:p>
          <a:p>
            <a:pPr marL="914400" lvl="2" indent="0" algn="l">
              <a:buFont typeface="Wingdings" pitchFamily="2" charset="2"/>
              <a:buNone/>
            </a:pPr>
            <a:endParaRPr lang="da-DK" sz="1400" dirty="0">
              <a:solidFill>
                <a:schemeClr val="tx1"/>
              </a:solidFill>
            </a:endParaRPr>
          </a:p>
          <a:p>
            <a:pPr marL="914400" lvl="2" indent="0" algn="l">
              <a:buFont typeface="Wingdings" pitchFamily="2" charset="2"/>
              <a:buNone/>
            </a:pPr>
            <a:endParaRPr lang="da-DK" sz="1400" dirty="0">
              <a:solidFill>
                <a:schemeClr val="tx1"/>
              </a:solidFill>
            </a:endParaRPr>
          </a:p>
          <a:p>
            <a:pPr marL="457200" lvl="1" indent="0" algn="l">
              <a:buFont typeface="Wingdings" pitchFamily="2" charset="2"/>
              <a:buNone/>
            </a:pPr>
            <a:endParaRPr lang="da-DK" sz="1400" dirty="0">
              <a:solidFill>
                <a:schemeClr val="tx1"/>
              </a:solidFill>
            </a:endParaRPr>
          </a:p>
          <a:p>
            <a:pPr marL="457200" lvl="1" indent="0" algn="l">
              <a:buFont typeface="Wingdings" pitchFamily="2" charset="2"/>
              <a:buNone/>
            </a:pPr>
            <a:endParaRPr lang="da-DK" sz="1400" dirty="0">
              <a:solidFill>
                <a:schemeClr val="tx1"/>
              </a:solidFill>
            </a:endParaRPr>
          </a:p>
          <a:p>
            <a:pPr marL="457200" lvl="1" indent="0" algn="l">
              <a:buFont typeface="Wingdings" pitchFamily="2" charset="2"/>
              <a:buNone/>
            </a:pPr>
            <a:endParaRPr lang="da-DK" sz="1400" dirty="0">
              <a:solidFill>
                <a:schemeClr val="tx1"/>
              </a:solidFill>
            </a:endParaRPr>
          </a:p>
          <a:p>
            <a:pPr marL="457200" lvl="1" indent="0" algn="l">
              <a:buFont typeface="Wingdings" pitchFamily="2" charset="2"/>
              <a:buNone/>
            </a:pPr>
            <a:endParaRPr lang="da-DK" sz="1400" dirty="0">
              <a:solidFill>
                <a:schemeClr val="tx1"/>
              </a:solidFill>
            </a:endParaRPr>
          </a:p>
          <a:p>
            <a:pPr marL="457200" lvl="1" indent="0" algn="l">
              <a:buFont typeface="Wingdings" pitchFamily="2" charset="2"/>
              <a:buNone/>
            </a:pPr>
            <a:endParaRPr lang="da-DK" sz="1400" dirty="0">
              <a:solidFill>
                <a:schemeClr val="tx1"/>
              </a:solidFill>
            </a:endParaRPr>
          </a:p>
          <a:p>
            <a:pPr marL="457200" lvl="1" indent="0" algn="l">
              <a:buFont typeface="Wingdings" pitchFamily="2" charset="2"/>
              <a:buNone/>
            </a:pPr>
            <a:endParaRPr lang="da-DK" sz="1400" dirty="0">
              <a:solidFill>
                <a:schemeClr val="tx1"/>
              </a:solidFill>
            </a:endParaRPr>
          </a:p>
          <a:p>
            <a:pPr marL="457200" lvl="1" indent="0" algn="l">
              <a:buFont typeface="Wingdings" pitchFamily="2" charset="2"/>
              <a:buNone/>
            </a:pPr>
            <a:endParaRPr lang="da-DK" sz="1400" dirty="0">
              <a:solidFill>
                <a:schemeClr val="tx1"/>
              </a:solidFill>
            </a:endParaRPr>
          </a:p>
          <a:p>
            <a:pPr marL="457200" lvl="1" indent="0" algn="l">
              <a:buFont typeface="Wingdings" pitchFamily="2" charset="2"/>
              <a:buNone/>
            </a:pPr>
            <a:endParaRPr lang="da-DK" sz="1400" dirty="0">
              <a:solidFill>
                <a:schemeClr val="tx1"/>
              </a:solidFill>
            </a:endParaRPr>
          </a:p>
          <a:p>
            <a:pPr marL="457200" lvl="1" indent="0" algn="l">
              <a:buFont typeface="Symbol" pitchFamily="18" charset="2"/>
              <a:buChar char=""/>
            </a:pPr>
            <a:endParaRPr lang="da-DK" sz="1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93550" name="AutoShape 14"/>
          <p:cNvSpPr>
            <a:spLocks noChangeArrowheads="1"/>
          </p:cNvSpPr>
          <p:nvPr/>
        </p:nvSpPr>
        <p:spPr bwMode="auto">
          <a:xfrm>
            <a:off x="1108550" y="2739341"/>
            <a:ext cx="672525" cy="907583"/>
          </a:xfrm>
          <a:prstGeom prst="upArrow">
            <a:avLst>
              <a:gd name="adj1" fmla="val 50000"/>
              <a:gd name="adj2" fmla="val 45904"/>
            </a:avLst>
          </a:prstGeom>
          <a:solidFill>
            <a:schemeClr val="tx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Forprojekt  .</a:t>
            </a:r>
          </a:p>
        </p:txBody>
      </p:sp>
      <p:sp>
        <p:nvSpPr>
          <p:cNvPr id="193551" name="AutoShape 15"/>
          <p:cNvSpPr>
            <a:spLocks noChangeArrowheads="1"/>
          </p:cNvSpPr>
          <p:nvPr/>
        </p:nvSpPr>
        <p:spPr bwMode="auto">
          <a:xfrm>
            <a:off x="2089397" y="2738973"/>
            <a:ext cx="672525" cy="900000"/>
          </a:xfrm>
          <a:prstGeom prst="upArrow">
            <a:avLst>
              <a:gd name="adj1" fmla="val 50000"/>
              <a:gd name="adj2" fmla="val 45904"/>
            </a:avLst>
          </a:prstGeom>
          <a:solidFill>
            <a:schemeClr val="tx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Faseoverdr.</a:t>
            </a:r>
          </a:p>
        </p:txBody>
      </p:sp>
      <p:sp>
        <p:nvSpPr>
          <p:cNvPr id="193552" name="AutoShape 16"/>
          <p:cNvSpPr>
            <a:spLocks noChangeArrowheads="1"/>
          </p:cNvSpPr>
          <p:nvPr/>
        </p:nvSpPr>
        <p:spPr bwMode="auto">
          <a:xfrm>
            <a:off x="3421425" y="2755613"/>
            <a:ext cx="672525" cy="900000"/>
          </a:xfrm>
          <a:prstGeom prst="upArrow">
            <a:avLst>
              <a:gd name="adj1" fmla="val 50000"/>
              <a:gd name="adj2" fmla="val 45904"/>
            </a:avLst>
          </a:prstGeom>
          <a:solidFill>
            <a:schemeClr val="tx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Faseoverdr.</a:t>
            </a:r>
          </a:p>
        </p:txBody>
      </p:sp>
      <p:sp>
        <p:nvSpPr>
          <p:cNvPr id="19" name="AutoShape 16"/>
          <p:cNvSpPr>
            <a:spLocks noChangeArrowheads="1"/>
          </p:cNvSpPr>
          <p:nvPr/>
        </p:nvSpPr>
        <p:spPr bwMode="auto">
          <a:xfrm>
            <a:off x="2520970" y="3750093"/>
            <a:ext cx="648000" cy="900000"/>
          </a:xfrm>
          <a:prstGeom prst="upArrow">
            <a:avLst>
              <a:gd name="adj1" fmla="val 50000"/>
              <a:gd name="adj2" fmla="val 45904"/>
            </a:avLst>
          </a:prstGeom>
          <a:solidFill>
            <a:schemeClr val="accent6">
              <a:lumMod val="75000"/>
            </a:schemeClr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KOMPAN.</a:t>
            </a:r>
          </a:p>
        </p:txBody>
      </p:sp>
      <p:sp>
        <p:nvSpPr>
          <p:cNvPr id="20" name="AutoShape 16"/>
          <p:cNvSpPr>
            <a:spLocks noChangeArrowheads="1"/>
          </p:cNvSpPr>
          <p:nvPr/>
        </p:nvSpPr>
        <p:spPr bwMode="auto">
          <a:xfrm>
            <a:off x="3659371" y="3750093"/>
            <a:ext cx="648000" cy="900000"/>
          </a:xfrm>
          <a:prstGeom prst="upArrow">
            <a:avLst>
              <a:gd name="adj1" fmla="val 50000"/>
              <a:gd name="adj2" fmla="val 45904"/>
            </a:avLst>
          </a:prstGeom>
          <a:solidFill>
            <a:schemeClr val="accent6">
              <a:lumMod val="75000"/>
            </a:schemeClr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KOMPAN.</a:t>
            </a:r>
          </a:p>
        </p:txBody>
      </p:sp>
      <p:sp>
        <p:nvSpPr>
          <p:cNvPr id="22" name="AutoShape 16"/>
          <p:cNvSpPr>
            <a:spLocks noChangeArrowheads="1"/>
          </p:cNvSpPr>
          <p:nvPr/>
        </p:nvSpPr>
        <p:spPr bwMode="auto">
          <a:xfrm>
            <a:off x="258328" y="3779870"/>
            <a:ext cx="648000" cy="900000"/>
          </a:xfrm>
          <a:prstGeom prst="upArrow">
            <a:avLst>
              <a:gd name="adj1" fmla="val 50000"/>
              <a:gd name="adj2" fmla="val 45904"/>
            </a:avLst>
          </a:prstGeom>
          <a:solidFill>
            <a:schemeClr val="accent6">
              <a:lumMod val="75000"/>
            </a:schemeClr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KOMPAN.</a:t>
            </a:r>
          </a:p>
        </p:txBody>
      </p:sp>
      <p:sp>
        <p:nvSpPr>
          <p:cNvPr id="36" name="AutoShape 14"/>
          <p:cNvSpPr>
            <a:spLocks noChangeArrowheads="1"/>
          </p:cNvSpPr>
          <p:nvPr/>
        </p:nvSpPr>
        <p:spPr bwMode="auto">
          <a:xfrm>
            <a:off x="246066" y="2739341"/>
            <a:ext cx="672525" cy="903725"/>
          </a:xfrm>
          <a:prstGeom prst="upArrow">
            <a:avLst>
              <a:gd name="adj1" fmla="val 50000"/>
              <a:gd name="adj2" fmla="val 45904"/>
            </a:avLst>
          </a:prstGeom>
          <a:solidFill>
            <a:schemeClr val="tx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vert270"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Introduktion</a:t>
            </a:r>
          </a:p>
        </p:txBody>
      </p:sp>
      <p:sp>
        <p:nvSpPr>
          <p:cNvPr id="2" name="Pil: venstre-højre 1">
            <a:extLst>
              <a:ext uri="{FF2B5EF4-FFF2-40B4-BE49-F238E27FC236}">
                <a16:creationId xmlns:a16="http://schemas.microsoft.com/office/drawing/2014/main" id="{283789E1-0717-462A-A166-2D7AED4FE17C}"/>
              </a:ext>
            </a:extLst>
          </p:cNvPr>
          <p:cNvSpPr/>
          <p:nvPr/>
        </p:nvSpPr>
        <p:spPr>
          <a:xfrm>
            <a:off x="375473" y="4868831"/>
            <a:ext cx="3933115" cy="495386"/>
          </a:xfrm>
          <a:prstGeom prst="left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dirty="0"/>
              <a:t>Vejledning</a:t>
            </a:r>
          </a:p>
        </p:txBody>
      </p:sp>
      <p:sp>
        <p:nvSpPr>
          <p:cNvPr id="16" name="Pil: venstre-højre 15">
            <a:extLst>
              <a:ext uri="{FF2B5EF4-FFF2-40B4-BE49-F238E27FC236}">
                <a16:creationId xmlns:a16="http://schemas.microsoft.com/office/drawing/2014/main" id="{7CC6664D-EC17-4EF7-B60E-887B3818F7C0}"/>
              </a:ext>
            </a:extLst>
          </p:cNvPr>
          <p:cNvSpPr/>
          <p:nvPr/>
        </p:nvSpPr>
        <p:spPr>
          <a:xfrm>
            <a:off x="375473" y="5484769"/>
            <a:ext cx="3933115" cy="495386"/>
          </a:xfrm>
          <a:prstGeom prst="left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dirty="0"/>
              <a:t>Fagligheder</a:t>
            </a:r>
          </a:p>
        </p:txBody>
      </p:sp>
      <p:sp>
        <p:nvSpPr>
          <p:cNvPr id="17" name="Pil: venstre-højre 16">
            <a:extLst>
              <a:ext uri="{FF2B5EF4-FFF2-40B4-BE49-F238E27FC236}">
                <a16:creationId xmlns:a16="http://schemas.microsoft.com/office/drawing/2014/main" id="{B83530FF-51C5-4C4A-A22C-67DE4DB071D3}"/>
              </a:ext>
            </a:extLst>
          </p:cNvPr>
          <p:cNvSpPr/>
          <p:nvPr/>
        </p:nvSpPr>
        <p:spPr>
          <a:xfrm>
            <a:off x="375473" y="6141980"/>
            <a:ext cx="3933115" cy="495386"/>
          </a:xfrm>
          <a:prstGeom prst="left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dirty="0"/>
              <a:t>Koordinering/”trappemøder”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365D6353-EE4A-487B-B58E-B686F99C760F}"/>
              </a:ext>
            </a:extLst>
          </p:cNvPr>
          <p:cNvSpPr txBox="1"/>
          <p:nvPr/>
        </p:nvSpPr>
        <p:spPr>
          <a:xfrm>
            <a:off x="4981341" y="1614611"/>
            <a:ext cx="398803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/>
              <a:t>Rammesætning:</a:t>
            </a:r>
          </a:p>
          <a:p>
            <a:r>
              <a:rPr lang="da-DK" sz="1600" dirty="0"/>
              <a:t>	Kursusbeskrivelsen</a:t>
            </a:r>
          </a:p>
          <a:p>
            <a:r>
              <a:rPr lang="da-DK" sz="1600" dirty="0"/>
              <a:t>	Semesterplan</a:t>
            </a:r>
          </a:p>
          <a:p>
            <a:r>
              <a:rPr lang="da-DK" sz="1600" dirty="0"/>
              <a:t>	Tema</a:t>
            </a:r>
          </a:p>
          <a:p>
            <a:r>
              <a:rPr lang="da-DK" sz="1600" dirty="0"/>
              <a:t>	Fasecheckliste</a:t>
            </a:r>
          </a:p>
          <a:p>
            <a:r>
              <a:rPr lang="da-DK" sz="1600" dirty="0"/>
              <a:t>	Rapportskrivning.</a:t>
            </a:r>
          </a:p>
          <a:p>
            <a:endParaRPr lang="da-DK" sz="1600" dirty="0"/>
          </a:p>
          <a:p>
            <a:pPr lvl="0"/>
            <a:r>
              <a:rPr lang="da-DK" sz="1600" b="1" dirty="0">
                <a:solidFill>
                  <a:prstClr val="black"/>
                </a:solidFill>
              </a:rPr>
              <a:t>Tema/Problemstilling.</a:t>
            </a:r>
          </a:p>
          <a:p>
            <a:pPr lvl="0"/>
            <a:r>
              <a:rPr lang="da-DK" sz="1600" dirty="0">
                <a:solidFill>
                  <a:prstClr val="black"/>
                </a:solidFill>
              </a:rPr>
              <a:t>	Åbent </a:t>
            </a:r>
            <a:r>
              <a:rPr lang="da-DK" sz="1600" dirty="0" err="1">
                <a:solidFill>
                  <a:prstClr val="black"/>
                </a:solidFill>
              </a:rPr>
              <a:t>vs</a:t>
            </a:r>
            <a:r>
              <a:rPr lang="da-DK" sz="1600" dirty="0">
                <a:solidFill>
                  <a:prstClr val="black"/>
                </a:solidFill>
              </a:rPr>
              <a:t> lukket problemstilling</a:t>
            </a:r>
          </a:p>
          <a:p>
            <a:pPr lvl="0"/>
            <a:r>
              <a:rPr lang="da-DK" sz="1600" dirty="0">
                <a:solidFill>
                  <a:prstClr val="black"/>
                </a:solidFill>
              </a:rPr>
              <a:t>	Faglighed vs. Projekt.</a:t>
            </a:r>
          </a:p>
          <a:p>
            <a:pPr lvl="0"/>
            <a:r>
              <a:rPr lang="da-DK" sz="1600" dirty="0">
                <a:solidFill>
                  <a:prstClr val="black"/>
                </a:solidFill>
              </a:rPr>
              <a:t>	Elev vs. Studerende.</a:t>
            </a:r>
          </a:p>
          <a:p>
            <a:r>
              <a:rPr lang="da-DK" sz="1600" dirty="0"/>
              <a:t>	</a:t>
            </a:r>
          </a:p>
          <a:p>
            <a:r>
              <a:rPr lang="da-DK" sz="1600" b="1" dirty="0"/>
              <a:t>Virksomhedsinvolvering</a:t>
            </a:r>
          </a:p>
          <a:p>
            <a:r>
              <a:rPr lang="da-DK" sz="1600" dirty="0"/>
              <a:t>	kontekst og mening</a:t>
            </a:r>
          </a:p>
          <a:p>
            <a:endParaRPr lang="da-DK" sz="1600" dirty="0"/>
          </a:p>
          <a:p>
            <a:r>
              <a:rPr lang="da-DK" sz="1600" b="1" dirty="0"/>
              <a:t>Koordinering</a:t>
            </a:r>
          </a:p>
          <a:p>
            <a:r>
              <a:rPr lang="da-DK" sz="1600" dirty="0"/>
              <a:t>	Sammenhæng og timing</a:t>
            </a:r>
          </a:p>
          <a:p>
            <a:r>
              <a:rPr lang="da-DK" sz="1600" dirty="0"/>
              <a:t>		Fagligheder vs. Projekt.</a:t>
            </a:r>
          </a:p>
          <a:p>
            <a:r>
              <a:rPr lang="da-DK" sz="1600" dirty="0"/>
              <a:t>		TA, afleveringer mv. </a:t>
            </a:r>
          </a:p>
          <a:p>
            <a:r>
              <a:rPr lang="da-DK" sz="1600" dirty="0"/>
              <a:t>		Vejledning mv.</a:t>
            </a:r>
          </a:p>
          <a:p>
            <a:r>
              <a:rPr lang="da-DK" sz="1600" dirty="0"/>
              <a:t>	”Trappemøder”</a:t>
            </a:r>
          </a:p>
          <a:p>
            <a:endParaRPr lang="da-DK" sz="1600" dirty="0"/>
          </a:p>
          <a:p>
            <a:endParaRPr lang="da-DK" sz="1600" dirty="0"/>
          </a:p>
        </p:txBody>
      </p:sp>
      <p:sp>
        <p:nvSpPr>
          <p:cNvPr id="5" name="Kombinationstegning: figur 4">
            <a:extLst>
              <a:ext uri="{FF2B5EF4-FFF2-40B4-BE49-F238E27FC236}">
                <a16:creationId xmlns:a16="http://schemas.microsoft.com/office/drawing/2014/main" id="{E83FED82-01EE-45B2-B460-7564A3069434}"/>
              </a:ext>
            </a:extLst>
          </p:cNvPr>
          <p:cNvSpPr/>
          <p:nvPr/>
        </p:nvSpPr>
        <p:spPr>
          <a:xfrm>
            <a:off x="3787950" y="491951"/>
            <a:ext cx="612000" cy="2375286"/>
          </a:xfrm>
          <a:custGeom>
            <a:avLst/>
            <a:gdLst>
              <a:gd name="connsiteX0" fmla="*/ 123050 w 664788"/>
              <a:gd name="connsiteY0" fmla="*/ 0 h 2375286"/>
              <a:gd name="connsiteX1" fmla="*/ 82107 w 664788"/>
              <a:gd name="connsiteY1" fmla="*/ 68239 h 2375286"/>
              <a:gd name="connsiteX2" fmla="*/ 54811 w 664788"/>
              <a:gd name="connsiteY2" fmla="*/ 109182 h 2375286"/>
              <a:gd name="connsiteX3" fmla="*/ 41163 w 664788"/>
              <a:gd name="connsiteY3" fmla="*/ 150125 h 2375286"/>
              <a:gd name="connsiteX4" fmla="*/ 13868 w 664788"/>
              <a:gd name="connsiteY4" fmla="*/ 204716 h 2375286"/>
              <a:gd name="connsiteX5" fmla="*/ 13868 w 664788"/>
              <a:gd name="connsiteY5" fmla="*/ 409433 h 2375286"/>
              <a:gd name="connsiteX6" fmla="*/ 54811 w 664788"/>
              <a:gd name="connsiteY6" fmla="*/ 791570 h 2375286"/>
              <a:gd name="connsiteX7" fmla="*/ 68459 w 664788"/>
              <a:gd name="connsiteY7" fmla="*/ 1160060 h 2375286"/>
              <a:gd name="connsiteX8" fmla="*/ 82107 w 664788"/>
              <a:gd name="connsiteY8" fmla="*/ 1487606 h 2375286"/>
              <a:gd name="connsiteX9" fmla="*/ 109402 w 664788"/>
              <a:gd name="connsiteY9" fmla="*/ 1542197 h 2375286"/>
              <a:gd name="connsiteX10" fmla="*/ 136698 w 664788"/>
              <a:gd name="connsiteY10" fmla="*/ 1624084 h 2375286"/>
              <a:gd name="connsiteX11" fmla="*/ 150345 w 664788"/>
              <a:gd name="connsiteY11" fmla="*/ 1665027 h 2375286"/>
              <a:gd name="connsiteX12" fmla="*/ 163993 w 664788"/>
              <a:gd name="connsiteY12" fmla="*/ 1719618 h 2375286"/>
              <a:gd name="connsiteX13" fmla="*/ 191289 w 664788"/>
              <a:gd name="connsiteY13" fmla="*/ 1760561 h 2375286"/>
              <a:gd name="connsiteX14" fmla="*/ 218584 w 664788"/>
              <a:gd name="connsiteY14" fmla="*/ 1842448 h 2375286"/>
              <a:gd name="connsiteX15" fmla="*/ 232232 w 664788"/>
              <a:gd name="connsiteY15" fmla="*/ 1883391 h 2375286"/>
              <a:gd name="connsiteX16" fmla="*/ 273175 w 664788"/>
              <a:gd name="connsiteY16" fmla="*/ 1937982 h 2375286"/>
              <a:gd name="connsiteX17" fmla="*/ 314118 w 664788"/>
              <a:gd name="connsiteY17" fmla="*/ 2006221 h 2375286"/>
              <a:gd name="connsiteX18" fmla="*/ 355062 w 664788"/>
              <a:gd name="connsiteY18" fmla="*/ 2033516 h 2375286"/>
              <a:gd name="connsiteX19" fmla="*/ 396005 w 664788"/>
              <a:gd name="connsiteY19" fmla="*/ 2074460 h 2375286"/>
              <a:gd name="connsiteX20" fmla="*/ 436948 w 664788"/>
              <a:gd name="connsiteY20" fmla="*/ 2101755 h 2375286"/>
              <a:gd name="connsiteX21" fmla="*/ 518835 w 664788"/>
              <a:gd name="connsiteY21" fmla="*/ 2169994 h 2375286"/>
              <a:gd name="connsiteX22" fmla="*/ 587074 w 664788"/>
              <a:gd name="connsiteY22" fmla="*/ 2279176 h 2375286"/>
              <a:gd name="connsiteX23" fmla="*/ 600721 w 664788"/>
              <a:gd name="connsiteY23" fmla="*/ 2320119 h 2375286"/>
              <a:gd name="connsiteX24" fmla="*/ 641665 w 664788"/>
              <a:gd name="connsiteY24" fmla="*/ 2333767 h 2375286"/>
              <a:gd name="connsiteX25" fmla="*/ 628017 w 664788"/>
              <a:gd name="connsiteY25" fmla="*/ 2374711 h 2375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64788" h="2375286">
                <a:moveTo>
                  <a:pt x="123050" y="0"/>
                </a:moveTo>
                <a:cubicBezTo>
                  <a:pt x="109402" y="22746"/>
                  <a:pt x="96166" y="45745"/>
                  <a:pt x="82107" y="68239"/>
                </a:cubicBezTo>
                <a:cubicBezTo>
                  <a:pt x="73414" y="82148"/>
                  <a:pt x="62147" y="94511"/>
                  <a:pt x="54811" y="109182"/>
                </a:cubicBezTo>
                <a:cubicBezTo>
                  <a:pt x="48377" y="122049"/>
                  <a:pt x="46830" y="136902"/>
                  <a:pt x="41163" y="150125"/>
                </a:cubicBezTo>
                <a:cubicBezTo>
                  <a:pt x="33149" y="168825"/>
                  <a:pt x="22966" y="186519"/>
                  <a:pt x="13868" y="204716"/>
                </a:cubicBezTo>
                <a:cubicBezTo>
                  <a:pt x="-7254" y="331446"/>
                  <a:pt x="-1792" y="252835"/>
                  <a:pt x="13868" y="409433"/>
                </a:cubicBezTo>
                <a:cubicBezTo>
                  <a:pt x="49271" y="763467"/>
                  <a:pt x="25895" y="589165"/>
                  <a:pt x="54811" y="791570"/>
                </a:cubicBezTo>
                <a:cubicBezTo>
                  <a:pt x="59360" y="914400"/>
                  <a:pt x="63642" y="1037240"/>
                  <a:pt x="68459" y="1160060"/>
                </a:cubicBezTo>
                <a:cubicBezTo>
                  <a:pt x="72741" y="1269253"/>
                  <a:pt x="70465" y="1378951"/>
                  <a:pt x="82107" y="1487606"/>
                </a:cubicBezTo>
                <a:cubicBezTo>
                  <a:pt x="84274" y="1507835"/>
                  <a:pt x="101846" y="1523307"/>
                  <a:pt x="109402" y="1542197"/>
                </a:cubicBezTo>
                <a:cubicBezTo>
                  <a:pt x="120088" y="1568911"/>
                  <a:pt x="127600" y="1596788"/>
                  <a:pt x="136698" y="1624084"/>
                </a:cubicBezTo>
                <a:cubicBezTo>
                  <a:pt x="141247" y="1637732"/>
                  <a:pt x="146856" y="1651071"/>
                  <a:pt x="150345" y="1665027"/>
                </a:cubicBezTo>
                <a:cubicBezTo>
                  <a:pt x="154894" y="1683224"/>
                  <a:pt x="156604" y="1702378"/>
                  <a:pt x="163993" y="1719618"/>
                </a:cubicBezTo>
                <a:cubicBezTo>
                  <a:pt x="170454" y="1734694"/>
                  <a:pt x="182190" y="1746913"/>
                  <a:pt x="191289" y="1760561"/>
                </a:cubicBezTo>
                <a:lnTo>
                  <a:pt x="218584" y="1842448"/>
                </a:lnTo>
                <a:cubicBezTo>
                  <a:pt x="223133" y="1856096"/>
                  <a:pt x="223600" y="1871882"/>
                  <a:pt x="232232" y="1883391"/>
                </a:cubicBezTo>
                <a:cubicBezTo>
                  <a:pt x="245880" y="1901588"/>
                  <a:pt x="260558" y="1919056"/>
                  <a:pt x="273175" y="1937982"/>
                </a:cubicBezTo>
                <a:cubicBezTo>
                  <a:pt x="287889" y="1960053"/>
                  <a:pt x="296855" y="1986081"/>
                  <a:pt x="314118" y="2006221"/>
                </a:cubicBezTo>
                <a:cubicBezTo>
                  <a:pt x="324793" y="2018675"/>
                  <a:pt x="342461" y="2023015"/>
                  <a:pt x="355062" y="2033516"/>
                </a:cubicBezTo>
                <a:cubicBezTo>
                  <a:pt x="369889" y="2045872"/>
                  <a:pt x="381178" y="2062104"/>
                  <a:pt x="396005" y="2074460"/>
                </a:cubicBezTo>
                <a:cubicBezTo>
                  <a:pt x="408606" y="2084961"/>
                  <a:pt x="424347" y="2091254"/>
                  <a:pt x="436948" y="2101755"/>
                </a:cubicBezTo>
                <a:cubicBezTo>
                  <a:pt x="542031" y="2189324"/>
                  <a:pt x="417182" y="2102226"/>
                  <a:pt x="518835" y="2169994"/>
                </a:cubicBezTo>
                <a:cubicBezTo>
                  <a:pt x="551317" y="2267442"/>
                  <a:pt x="522190" y="2235922"/>
                  <a:pt x="587074" y="2279176"/>
                </a:cubicBezTo>
                <a:cubicBezTo>
                  <a:pt x="591623" y="2292824"/>
                  <a:pt x="590549" y="2309947"/>
                  <a:pt x="600721" y="2320119"/>
                </a:cubicBezTo>
                <a:cubicBezTo>
                  <a:pt x="610894" y="2330292"/>
                  <a:pt x="631492" y="2323594"/>
                  <a:pt x="641665" y="2333767"/>
                </a:cubicBezTo>
                <a:cubicBezTo>
                  <a:pt x="691241" y="2383343"/>
                  <a:pt x="648796" y="2374711"/>
                  <a:pt x="628017" y="2374711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6146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35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3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3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35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3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3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935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3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3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50" grpId="0" animBg="1"/>
      <p:bldP spid="193551" grpId="0" animBg="1"/>
      <p:bldP spid="193552" grpId="0" animBg="1"/>
      <p:bldP spid="19" grpId="0" animBg="1"/>
      <p:bldP spid="20" grpId="0" animBg="1"/>
      <p:bldP spid="22" grpId="0" animBg="1"/>
      <p:bldP spid="36" grpId="0" animBg="1"/>
      <p:bldP spid="2" grpId="0" animBg="1"/>
      <p:bldP spid="16" grpId="0" animBg="1"/>
      <p:bldP spid="17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3"/>
          <a:srcRect l="51792" r="5746"/>
          <a:stretch/>
        </p:blipFill>
        <p:spPr>
          <a:xfrm>
            <a:off x="3601810" y="3120390"/>
            <a:ext cx="4865953" cy="3581051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1653348" y="701803"/>
            <a:ext cx="385846" cy="744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n"/>
              <a:tabLst/>
              <a:defRPr/>
            </a:pPr>
            <a:endParaRPr kumimoji="0" lang="da-DK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7209822" y="701802"/>
            <a:ext cx="408350" cy="744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n"/>
              <a:tabLst/>
              <a:defRPr/>
            </a:pPr>
            <a:endParaRPr kumimoji="0" lang="da-DK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1CFC4817-40B1-42D1-A682-C1A4AE15E574}"/>
              </a:ext>
            </a:extLst>
          </p:cNvPr>
          <p:cNvSpPr txBox="1"/>
          <p:nvPr/>
        </p:nvSpPr>
        <p:spPr>
          <a:xfrm>
            <a:off x="4160520" y="156559"/>
            <a:ext cx="112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Planen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E98BBA5E-EEF2-4830-8430-26ABE8A328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6625" t="18608" r="7395" b="6951"/>
          <a:stretch/>
        </p:blipFill>
        <p:spPr>
          <a:xfrm>
            <a:off x="153142" y="434451"/>
            <a:ext cx="3772103" cy="2594499"/>
          </a:xfrm>
          <a:prstGeom prst="rect">
            <a:avLst/>
          </a:prstGeom>
        </p:spPr>
      </p:pic>
      <p:sp>
        <p:nvSpPr>
          <p:cNvPr id="5" name="Pil: bøjet 4">
            <a:extLst>
              <a:ext uri="{FF2B5EF4-FFF2-40B4-BE49-F238E27FC236}">
                <a16:creationId xmlns:a16="http://schemas.microsoft.com/office/drawing/2014/main" id="{4252B63D-2274-413E-B1D8-4B4F4EC0D396}"/>
              </a:ext>
            </a:extLst>
          </p:cNvPr>
          <p:cNvSpPr/>
          <p:nvPr/>
        </p:nvSpPr>
        <p:spPr>
          <a:xfrm rot="5400000">
            <a:off x="4154805" y="1553973"/>
            <a:ext cx="1623060" cy="788670"/>
          </a:xfrm>
          <a:prstGeom prst="ben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97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BA20F38F-DD36-4138-AD95-291871A8AA5B}"/>
              </a:ext>
            </a:extLst>
          </p:cNvPr>
          <p:cNvSpPr/>
          <p:nvPr/>
        </p:nvSpPr>
        <p:spPr>
          <a:xfrm>
            <a:off x="595830" y="1063747"/>
            <a:ext cx="1833466" cy="10356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Uddannelses administratorer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E75B318F-2B39-4753-A4F8-64186B3AC8FA}"/>
              </a:ext>
            </a:extLst>
          </p:cNvPr>
          <p:cNvSpPr/>
          <p:nvPr/>
        </p:nvSpPr>
        <p:spPr>
          <a:xfrm>
            <a:off x="2643540" y="585368"/>
            <a:ext cx="1833466" cy="10356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Studie sekretærer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6603E404-F801-43E6-9FE1-44DAE000BD35}"/>
              </a:ext>
            </a:extLst>
          </p:cNvPr>
          <p:cNvSpPr/>
          <p:nvPr/>
        </p:nvSpPr>
        <p:spPr>
          <a:xfrm>
            <a:off x="4905494" y="585368"/>
            <a:ext cx="1833466" cy="10356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Skema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planlægger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E26567C4-4533-4B94-BB2F-FC98A663D24D}"/>
              </a:ext>
            </a:extLst>
          </p:cNvPr>
          <p:cNvSpPr/>
          <p:nvPr/>
        </p:nvSpPr>
        <p:spPr>
          <a:xfrm>
            <a:off x="6919568" y="1108663"/>
            <a:ext cx="1833466" cy="10356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Uddannelse koordinator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43A9D22A-9D68-4349-9E65-1B52CC58A8B9}"/>
              </a:ext>
            </a:extLst>
          </p:cNvPr>
          <p:cNvSpPr/>
          <p:nvPr/>
        </p:nvSpPr>
        <p:spPr>
          <a:xfrm>
            <a:off x="1512563" y="5276404"/>
            <a:ext cx="1833466" cy="10356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Studerende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350" noProof="0" dirty="0">
                <a:solidFill>
                  <a:prstClr val="white"/>
                </a:solidFill>
                <a:latin typeface="Calibri" panose="020F0502020204030204"/>
              </a:rPr>
              <a:t>Forløb, TA mv.</a:t>
            </a:r>
            <a:endParaRPr kumimoji="0" lang="da-DK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8926CE4C-EACD-4195-99E8-9ED7FB9C4F12}"/>
              </a:ext>
            </a:extLst>
          </p:cNvPr>
          <p:cNvSpPr/>
          <p:nvPr/>
        </p:nvSpPr>
        <p:spPr>
          <a:xfrm>
            <a:off x="3759261" y="5721126"/>
            <a:ext cx="1833466" cy="10356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Semester team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350" dirty="0">
                <a:solidFill>
                  <a:prstClr val="white"/>
                </a:solidFill>
                <a:latin typeface="Calibri" panose="020F0502020204030204"/>
              </a:rPr>
              <a:t>Fagligheder og vejledning</a:t>
            </a:r>
            <a:endParaRPr kumimoji="0" lang="da-DK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0A1791A3-EDBD-4B64-9CB1-297AE4528864}"/>
              </a:ext>
            </a:extLst>
          </p:cNvPr>
          <p:cNvSpPr/>
          <p:nvPr/>
        </p:nvSpPr>
        <p:spPr>
          <a:xfrm>
            <a:off x="3759261" y="3153247"/>
            <a:ext cx="1833466" cy="10356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Semester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koordinator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89EDB3A8-DFCC-405E-9073-5F6567B7AD69}"/>
              </a:ext>
            </a:extLst>
          </p:cNvPr>
          <p:cNvSpPr/>
          <p:nvPr/>
        </p:nvSpPr>
        <p:spPr>
          <a:xfrm>
            <a:off x="7010828" y="4035028"/>
            <a:ext cx="1833466" cy="10356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PP, holdet time mv.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8E50F95-08D0-4D77-9755-7044F5EA327F}"/>
              </a:ext>
            </a:extLst>
          </p:cNvPr>
          <p:cNvSpPr/>
          <p:nvPr/>
        </p:nvSpPr>
        <p:spPr>
          <a:xfrm>
            <a:off x="5906808" y="5236934"/>
            <a:ext cx="1833466" cy="10356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Biblioteket.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FD2AEE58-5B61-4E92-AE30-08A239D26938}"/>
              </a:ext>
            </a:extLst>
          </p:cNvPr>
          <p:cNvSpPr/>
          <p:nvPr/>
        </p:nvSpPr>
        <p:spPr>
          <a:xfrm>
            <a:off x="381587" y="2635398"/>
            <a:ext cx="1833466" cy="10356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Andre semester koordinering horisontalt/ vertikalt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139337F7-996B-4EF9-927A-A76040FA5FF0}"/>
              </a:ext>
            </a:extLst>
          </p:cNvPr>
          <p:cNvSpPr/>
          <p:nvPr/>
        </p:nvSpPr>
        <p:spPr>
          <a:xfrm>
            <a:off x="7010828" y="2560087"/>
            <a:ext cx="1833466" cy="10356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Virksomheder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Eksterne kontakter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72C3B26D-DC64-4030-9918-4E8D7E457F48}"/>
              </a:ext>
            </a:extLst>
          </p:cNvPr>
          <p:cNvSpPr/>
          <p:nvPr/>
        </p:nvSpPr>
        <p:spPr>
          <a:xfrm>
            <a:off x="387841" y="4035028"/>
            <a:ext cx="1833466" cy="10356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SIF/Rustur</a:t>
            </a:r>
          </a:p>
        </p:txBody>
      </p:sp>
    </p:spTree>
    <p:extLst>
      <p:ext uri="{BB962C8B-B14F-4D97-AF65-F5344CB8AC3E}">
        <p14:creationId xmlns:p14="http://schemas.microsoft.com/office/powerpoint/2010/main" val="123097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orløb">
  <a:themeElements>
    <a:clrScheme name="Forløb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orløb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rløb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1216</TotalTime>
  <Words>491</Words>
  <Application>Microsoft Office PowerPoint</Application>
  <PresentationFormat>Skærmshow (4:3)</PresentationFormat>
  <Paragraphs>196</Paragraphs>
  <Slides>15</Slides>
  <Notes>15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8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Constantia</vt:lpstr>
      <vt:lpstr>Gill Sans MT</vt:lpstr>
      <vt:lpstr>Symbol</vt:lpstr>
      <vt:lpstr>Wingdings</vt:lpstr>
      <vt:lpstr>Wingdings 2</vt:lpstr>
      <vt:lpstr>Office-tema</vt:lpstr>
      <vt:lpstr>Forløb</vt:lpstr>
      <vt:lpstr>Erfaringer som semesterkoordinator på  1. semester M.</vt:lpstr>
      <vt:lpstr>Kontekst.</vt:lpstr>
      <vt:lpstr>Organisatorisk framework</vt:lpstr>
      <vt:lpstr>Organisatorisk framework</vt:lpstr>
      <vt:lpstr>PowerPoint-præsentation</vt:lpstr>
      <vt:lpstr>Organisatorisk framework</vt:lpstr>
      <vt:lpstr>Semesterforløbet</vt:lpstr>
      <vt:lpstr>PowerPoint-præsentation</vt:lpstr>
      <vt:lpstr>PowerPoint-præsentation</vt:lpstr>
      <vt:lpstr>Spørgsmål der melder sig til den måde vi organiserer på:</vt:lpstr>
      <vt:lpstr>Organisatorisk framework</vt:lpstr>
      <vt:lpstr>Spørgsmål der melder sig:</vt:lpstr>
      <vt:lpstr>Organisatorisk framework</vt:lpstr>
      <vt:lpstr>Semesterteam’et.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Rollen som semesterkoordinator</dc:title>
  <dc:creator>Jens Chr. Jensen</dc:creator>
  <cp:lastModifiedBy>Jens Chr. Jensen</cp:lastModifiedBy>
  <cp:revision>77</cp:revision>
  <cp:lastPrinted>2019-05-20T12:24:48Z</cp:lastPrinted>
  <dcterms:created xsi:type="dcterms:W3CDTF">2019-04-26T12:42:36Z</dcterms:created>
  <dcterms:modified xsi:type="dcterms:W3CDTF">2019-05-22T12:12:03Z</dcterms:modified>
</cp:coreProperties>
</file>